
<file path=[Content_Types].xml><?xml version="1.0" encoding="utf-8"?>
<Types xmlns="http://schemas.openxmlformats.org/package/2006/content-types">
  <Default Extension="bin"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ink/ink1.xml" ContentType="application/inkml+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ink/ink5.xml" ContentType="application/inkml+xml"/>
  <Override PartName="/ppt/media/image18.bin" ContentType="image/jpeg"/>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72" r:id="rId8"/>
    <p:sldId id="285" r:id="rId9"/>
    <p:sldId id="283" r:id="rId10"/>
    <p:sldId id="284" r:id="rId11"/>
    <p:sldId id="263" r:id="rId12"/>
    <p:sldId id="264" r:id="rId13"/>
    <p:sldId id="265" r:id="rId14"/>
    <p:sldId id="267" r:id="rId15"/>
    <p:sldId id="268" r:id="rId16"/>
    <p:sldId id="269" r:id="rId17"/>
    <p:sldId id="270" r:id="rId18"/>
    <p:sldId id="278" r:id="rId19"/>
    <p:sldId id="279" r:id="rId20"/>
    <p:sldId id="282" r:id="rId21"/>
    <p:sldId id="286" r:id="rId22"/>
    <p:sldId id="287" r:id="rId23"/>
    <p:sldId id="288" r:id="rId24"/>
    <p:sldId id="27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A876C4D-6D6D-48A5-9890-B221A0403744}">
          <p14:sldIdLst>
            <p14:sldId id="256"/>
            <p14:sldId id="257"/>
            <p14:sldId id="258"/>
            <p14:sldId id="259"/>
            <p14:sldId id="260"/>
            <p14:sldId id="261"/>
            <p14:sldId id="272"/>
            <p14:sldId id="285"/>
            <p14:sldId id="283"/>
            <p14:sldId id="284"/>
            <p14:sldId id="263"/>
            <p14:sldId id="264"/>
            <p14:sldId id="265"/>
            <p14:sldId id="267"/>
            <p14:sldId id="268"/>
            <p14:sldId id="269"/>
            <p14:sldId id="270"/>
            <p14:sldId id="278"/>
            <p14:sldId id="279"/>
            <p14:sldId id="282"/>
            <p14:sldId id="286"/>
            <p14:sldId id="287"/>
            <p14:sldId id="288"/>
          </p14:sldIdLst>
        </p14:section>
        <p14:section name="无标题节" id="{CE7C6A23-BB8A-4B64-8832-9FCF9832E871}">
          <p14:sldIdLst>
            <p14:sldId id="277"/>
          </p14:sldIdLst>
        </p14:section>
      </p14:sectionLst>
    </p:ex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343434"/>
    <a:srgbClr val="5E5E5E"/>
    <a:srgbClr val="666666"/>
    <a:srgbClr val="747474"/>
    <a:srgbClr val="868686"/>
    <a:srgbClr val="939393"/>
    <a:srgbClr val="000000"/>
    <a:srgbClr val="333333"/>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showGuides="1">
      <p:cViewPr varScale="1">
        <p:scale>
          <a:sx n="85" d="100"/>
          <a:sy n="85" d="100"/>
        </p:scale>
        <p:origin x="590" y="58"/>
      </p:cViewPr>
      <p:guideLst>
        <p:guide orient="horz" pos="2137"/>
        <p:guide pos="3885"/>
        <p:guide orient="horz" pos="1525"/>
      </p:guideLst>
    </p:cSldViewPr>
  </p:slideViewPr>
  <p:notesTextViewPr>
    <p:cViewPr>
      <p:scale>
        <a:sx n="150" d="100"/>
        <a:sy n="150" d="100"/>
      </p:scale>
      <p:origin x="0" y="0"/>
    </p:cViewPr>
  </p:notesTextViewPr>
  <p:sorterViewPr>
    <p:cViewPr>
      <p:scale>
        <a:sx n="100" d="100"/>
        <a:sy n="100" d="100"/>
      </p:scale>
      <p:origin x="0" y="-342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6T12:08:27.739"/>
    </inkml:context>
    <inkml:brush xml:id="br0">
      <inkml:brushProperty name="width" value="0.35" units="cm"/>
      <inkml:brushProperty name="height" value="0.35" units="cm"/>
      <inkml:brushProperty name="color" value="#FFFFFF"/>
    </inkml:brush>
  </inkml:definitions>
  <inkml:trace contextRef="#ctx0" brushRef="#br0">435 535 24575,'39'1'0,"-4"0"0,1-1 0,-1-2 0,0-1 0,0-2 0,53-14 0,-61 11 0,-18 6 0,-1 0 0,0 0 0,0-1 0,0 0 0,0-1 0,-1 1 0,1-2 0,-1 1 0,0-1 0,8-6 0,-5 0 0,1 2 0,1 0 0,-1 0 0,1 1 0,1 0 0,0 1 0,0 1 0,0 0 0,19-6 0,-8 2 0,0 0 0,0-2 0,-2-1 0,1 0 0,-2-2 0,0-1 0,35-33 0,4 2 0,-59 47 0,-1 0 0,1-1 0,-1 1 0,0 0 0,1 0 0,-1 0 0,0-1 0,1 1 0,-1 0 0,0 0 0,1-1 0,-1 1 0,0 0 0,1-1 0,-1 1 0,0 0 0,0-1 0,1 1 0,-1 0 0,0-1 0,0 1 0,0-1 0,0 1 0,0 0 0,1-1 0,-1 1 0,0-1 0,0 1 0,0 0 0,0-1 0,0 1 0,0-1 0,0 1 0,0-1 0,-1 1 0,1 0 0,0-1 0,0 1 0,0-1 0,0 1 0,0 0 0,-1-1 0,1 1 0,0 0 0,0-1 0,-1 1 0,1 0 0,0-1 0,-1 1 0,1 0 0,0 0 0,-1-1 0,1 1 0,0 0 0,-1 0 0,1-1 0,-1 1 0,1 0 0,0 0 0,-1 0 0,0 0 0,-32-5 0,25 4 0,-617-86 0,400 41 0,131 25 0,87 20 0,5 0 0,-1 0 0,0 0 0,0 0 0,0 1 0,0-1 0,0 1 0,0 0 0,0 0 0,0 0 0,-1 0 0,1 1 0,0-1 0,0 1 0,-3 0 0,6 0 0,0-1 0,0 0 0,0 0 0,0 0 0,-1 0 0,1 1 0,0-1 0,0 0 0,0 0 0,0 0 0,0 0 0,0 1 0,0-1 0,0 0 0,0 0 0,0 1 0,0-1 0,0 0 0,0 0 0,0 0 0,0 1 0,0-1 0,0 0 0,0 0 0,0 0 0,0 1 0,0-1 0,0 0 0,0 0 0,0 0 0,0 1 0,0-1 0,0 0 0,1 0 0,-1 0 0,0 0 0,0 1 0,0-1 0,0 0 0,0 0 0,1 0 0,-1 0 0,14 9 0,13 2 0,173 64 0,-181-67 0,0-2 0,23 4 0,-1 1 0,-40-11 0,0 0 0,1 1 0,-1-1 0,0 0 0,0 1 0,0-1 0,1 1 0,-1-1 0,0 1 0,0 0 0,0-1 0,0 1 0,0 0 0,0 0 0,0 0 0,0 0 0,-1 0 0,1 0 0,0 0 0,0 0 0,-1 0 0,1 0 0,-1 0 0,1 0 0,-1 0 0,1 3 0,-1-2 0,0 0 0,0 0 0,-1 0 0,1 1 0,-1-1 0,1 0 0,-1 0 0,0 0 0,0 0 0,0 0 0,0 0 0,0 0 0,0-1 0,-2 3 0,-4 4 0,0 0 0,-1 0 0,1-1 0,-1 0 0,-12 7 0,-50 30 0,-142 99 0,202-134 0,-1 0 0,1 1 0,1 0 0,0 0 0,-12 18 0,19-25 0,0 0 0,1-1 0,0 1 0,0 0 0,0-1 0,0 1 0,0 0 0,0 0 0,1 0 0,-1 0 0,1 0 0,0 0 0,0 6 0,1-7 0,-1 0 0,1 0 0,0 0 0,0 0 0,0 0 0,0 0 0,0 0 0,1 0 0,-1-1 0,0 1 0,1 0 0,-1-1 0,1 1 0,0-1 0,0 0 0,-1 1 0,1-1 0,0 0 0,0 0 0,0 0 0,3 1 0,17 6 0,35 8 0,9 4 0,86 38 0,-31-10 0,206 53 0,-251-84 0,-20-3 0,1-2 0,0-2 0,1-3 0,65-1 0,-409-6 0,103-2 0,-63 2 0,1238 0 0,-877-5 0,-101 4 0,0-1 0,0-1 0,-1 0 0,1 0 0,-1-2 0,13-5 0,-25 10 0,-1 0 0,0 0 0,0 0 0,0 0 0,0 0 0,1 0 0,-1 0 0,0 0 0,0-1 0,0 1 0,0 0 0,0 0 0,1 0 0,-1 0 0,0 0 0,0 0 0,0 0 0,0 0 0,0-1 0,0 1 0,1 0 0,-1 0 0,0 0 0,0 0 0,0 0 0,0-1 0,0 1 0,0 0 0,0 0 0,0 0 0,0 0 0,0 0 0,0-1 0,0 1 0,0 0 0,0 0 0,0 0 0,0 0 0,0-1 0,0 1 0,0 0 0,0 0 0,0 0 0,0-1 0,-10-3 0,-21-1 0,25 4 0,-740-93 0,372 36 0,367 57 0,1-1 0,-1 0 0,0 0 0,1-1 0,-7-3 0,12 6 0,1 0 0,0-1 0,-1 1 0,1 0 0,-1 0 0,1-1 0,0 1 0,-1 0 0,1-1 0,0 1 0,-1-1 0,1 1 0,0 0 0,-1-1 0,1 1 0,0-1 0,0 1 0,0-1 0,-1 1 0,1 0 0,0-1 0,0 1 0,0-1 0,0 1 0,0-1 0,0 1 0,0-1 0,0 0 0,1-1 0,0 1 0,0 0 0,0 0 0,0 0 0,0 0 0,0 0 0,0 0 0,0 0 0,0 0 0,0 0 0,1 1 0,-1-1 0,0 0 0,1 1 0,1-1 0,41-19 0,0 1 0,2 3 0,0 2 0,0 2 0,96-12 0,335 19 0,-241 9 0,-178-4 0,-46 0 0,-40 0 0,-63-5 0,1-4 0,-109-25 0,53 8 0,-26 0 0,-214-38 0,441 61 0,386-17 0,-322 6 0,218-34 0,7-7 0,-382 44 0,-237-20 0,64 10 0,119 11 0,-61-9 0,124 14 0,1-1 0,-1-2 0,-28-11 0,57 19 0,0 0 0,0 0 0,0-1 0,0 1 0,0 0 0,0 0 0,0 0 0,1 0 0,-1 0 0,0 0 0,0 0 0,0 0 0,0-1 0,0 1 0,0 0 0,0 0 0,0 0 0,0 0 0,0 0 0,0 0 0,0-1 0,0 1 0,0 0 0,0 0 0,0 0 0,0 0 0,0 0 0,0-1 0,0 1 0,0 0 0,0 0 0,0 0 0,0 0 0,0 0 0,0 0 0,0-1 0,0 1 0,0 0 0,0 0 0,0 0 0,-1 0 0,1 0 0,0 0 0,0 0 0,0 0 0,0 0 0,0-1 0,0 1 0,0 0 0,-1 0 0,1 0 0,0 0 0,0 0 0,0 0 0,0 0 0,0 0 0,0 0 0,-1 0 0,1 0 0,0 0 0,0 0 0,0 0 0,0 0 0,-1 0 0,19-4 0,24 2 0,1506 4 0,-1225 21 0,-299-18 0,-24-5 0,0 0 0,0 0 0,0 0 0,0 0 0,-1 0 0,1 0 0,0 0 0,0 1 0,0-1 0,0 0 0,0 0 0,0 0 0,-1 0 0,1 0 0,0 0 0,0 1 0,0-1 0,0 0 0,0 0 0,0 0 0,0 0 0,0 0 0,0 1 0,0-1 0,0 0 0,0 0 0,0 0 0,0 0 0,0 1 0,0-1 0,0 0 0,0 0 0,0 0 0,0 0 0,0 0 0,0 1 0,0-1 0,0 0 0,0 0 0,0 0 0,0 0 0,0 0 0,0 1 0,0-1 0,0 0 0,1 0 0,-1 0 0,0 0 0,0 0 0,0 0 0,0 1 0,0-1 0,0 0 0,1 0 0,-1 0 0,0 0 0,0 0 0,0 0 0,0 0 0,1 0 0,-1 0 0,0 0 0,0 0 0,0 0 0,0 0 0,0 0 0,1 0 0,-16 4 0,-44 3 0,-1-3 0,-66-5 0,50 1 0,-1312-2-1252,1530 25 1416,451 2 635,-197-17-510,-11 7-289,-367-11 0,-14 0 0,-6-2 0,1-1 0,-1 0 0,0-1 0,0 1 0,0 0 0,1 0 0,-1-1 0,0 1 0,0-1 0,0 0 0,0 1 0,0-1 0,-3 0 0,-381 7-525,242-8 172,-1076 14-2086,952-7 2431,-572 22-329,1174-30 3174,-172 3-2012,1097-1-825,-1213 0 0,-1 1 0,1 3 0,-1 1 0,79 21 0,-123-26 0,1 0 0,-1 0 0,1 1 0,-1-1 0,0 0 0,1 1 0,-1 0 0,0-1 0,1 1 0,-1 0 0,0-1 0,0 1 0,1 0 0,-1 0 0,0 0 0,0 0 0,0 0 0,0 0 0,0 2 0,-1-2 0,0-1 0,0 1 0,-1 0 0,1-1 0,0 1 0,-1 0 0,1-1 0,-1 1 0,1 0 0,-1-1 0,1 1 0,-1-1 0,0 1 0,1-1 0,-1 1 0,1-1 0,-1 0 0,0 1 0,1-1 0,-1 0 0,0 1 0,0-1 0,1 0 0,-2 0 0,-60 15 0,-16-6 0,-95-1 0,1 0 0,-676 114-896,837-120 896,-12 2 0,0 2 0,-25 9 0,47-15 0,1 0 1,-1 0-1,0 0 0,1 0 0,-1 1 0,1-1 0,-1 0 0,0 0 1,1 1-1,-1-1 0,1 1 0,-1-1 0,1 0 0,-1 1 0,1-1 1,-1 1-1,1-1 0,-1 1 0,1-1 0,0 1 0,-1 0 0,1-1 1,0 1-1,0-1 0,-1 2 0,13 6-8,33 2 127,-42-10-84,140 15 320,252-6 1,-283-9-321,551 19-35,-658-18 0,9 0 0,-1 0 0,0 1 0,21 5 0,-34-7 0,1 0 0,-1 0 0,0 0 0,1 0 0,-1 1 0,1-1 0,-1 0 0,0 0 0,1 0 0,-1 0 0,0 0 0,1 1 0,-1-1 0,0 0 0,1 0 0,-1 1 0,0-1 0,0 0 0,1 0 0,-1 1 0,0-1 0,0 0 0,1 1 0,-1-1 0,0 0 0,0 1 0,0-1 0,0 0 0,1 1 0,-1-1 0,0 1 0,0 0 0,-11 6 0,-23 3 0,-285 14 0,248-21 0,-97 1 0,53-2 0,-178 24 0,280-24 0,1 1 0,-1 0 0,1 0 0,-22 10 0,33-13 0,1 0 0,0 0 0,-1 0 0,1 0 0,-1 1 0,1-1 0,-1 0 0,1 0 0,0 0 0,-1 1 0,1-1 0,0 0 0,-1 0 0,1 1 0,0-1 0,-1 0 0,1 1 0,0-1 0,-1 0 0,1 1 0,0-1 0,0 0 0,0 1 0,-1-1 0,1 1 0,0-1 0,0 1 0,0-1 0,0 0 0,0 1 0,0-1 0,0 1 0,0-1 0,0 1 0,14 6 0,25-3 0,442-3 0,-225-3 0,769 2-562,-2324 0 1124,1291 0-562,-18 0 0,-38 4 0,49 1 0,22-1 0,27 1 0,551 3 8,-352-11-120,602 3-417,-815 0 538,-10-1 1,0 1-1,-1 0 1,1 0-1,0 1 1,-1 0-1,1 1 1,-1 0-1,1 1 1,8 3-1,-17-6-4,0 0 0,-1 1 0,1-1 1,-1 0-1,1 0 0,0 1 0,-1-1 0,1 0 0,-1 1 1,1-1-1,-1 1 0,1-1 0,-1 0 0,1 1 0,-1-1 1,0 1-1,1 0 0,-1-1 0,0 1 0,1-1 0,-1 1 1,0-1-1,0 1 0,1 0 0,-1-1 0,0 1 0,0 0 1,0-1-1,0 1 0,0-1 0,0 1 0,0 1 0,-1-1 8,0 0-1,1 1 0,-1-1 1,0 0-1,0 0 0,0 0 1,-1 0-1,1 0 0,0 0 0,0 0 1,0-1-1,-1 1 0,-1 1 1,-6 2 33,0-1 1,-1 0 0,-14 3-1,-79 8-46,-112-2 0,166-10 0,-368 1 0,51-2 0,337 0 0,0 1 0,-43 9 0,72-11 0,0 0 0,0 0 0,0 0 0,1 0 0,-1 0 0,0 0 0,0 0 0,0 0 0,0 0 0,0 0 0,0 0 0,0 1 0,0-1 0,0 0 0,0 0 0,0 0 0,0 0 0,0 0 0,0 0 0,0 0 0,0 0 0,0 0 0,0 1 0,0-1 0,0 0 0,0 0 0,0 0 0,0 0 0,0 0 0,0 0 0,-1 0 0,1 0 0,0 0 0,0 0 0,0 0 0,0 1 0,0-1 0,0 0 0,0 0 0,0 0 0,0 0 0,19 3 0,30 0 0,1001-2 0,-509-2 0,-537 1 0,0 0 0,-1 0 0,1 0 0,0 1 0,-1-1 0,1 1 0,4 1 0,-8-2 0,0 1 0,0-1 0,0 0 0,1 0 0,-1 0 0,0 0 0,0 0 0,0 0 0,0 0 0,1 1 0,-1-1 0,0 0 0,0 0 0,0 0 0,0 0 0,0 1 0,0-1 0,1 0 0,-1 0 0,0 0 0,0 1 0,0-1 0,0 0 0,0 0 0,0 0 0,0 1 0,0-1 0,0 0 0,0 0 0,0 0 0,0 1 0,0-1 0,0 0 0,0 0 0,0 1 0,0-1 0,0 0 0,-1 0 0,-13 12 0,5-8 0,0 0 0,0-1 0,-1 0 0,1 0 0,-1-1 0,0 0 0,-12 0 0,-73 0 0,61-2 0,-1149-2 0,1681 4-152,545-5-311,-723-30 472,-222 19 85,-75 6 72,-22 7-158,-1 1 0,1 0-1,-1-1 1,1 1-1,-1-1 1,0 1-1,1-1 1,-1 1 0,1-1-1,-1 1 1,0-1-1,0 1 1,1-1-1,-1 0 1,0 1-1,0-1 1,0 1 0,0-1-1,1 0 1,-1 1-1,0-2 1,-1 0 2,0 0 1,1 0 0,-1 0-1,0 0 1,0 0-1,0 0 1,-1 0-1,1 1 1,0-1-1,-1 0 1,1 1 0,-1-1-1,1 1 1,-1 0-1,0-1 1,-3-1-1,-34-22-10,-1 2 0,-73-30 0,-94-23 0,123 47 0,-51-14 0,-84-34 0,32-2 0,186 79 0,0-1 0,0 1 0,0 0 0,0-1 0,1 1 0,-1-1 0,0 0 0,0 1 0,0-1 0,0 1 0,1-1 0,-1 0 0,0 0 0,1 0 0,-1 1 0,0-1 0,1 0 0,-1 0 0,0-2 0,1 3 0,0-1 0,0 0 0,0 1 0,1-1 0,-1 0 0,0 1 0,0-1 0,0 0 0,1 1 0,-1-1 0,0 0 0,1 1 0,-1-1 0,0 1 0,1-1 0,-1 1 0,1-1 0,-1 1 0,1-1 0,-1 1 0,1-1 0,0 1 0,4-4 0,0 2 0,0-1 0,0 0 0,0 1 0,1 0 0,5-1 0,247-51 0,-130 30 0,18-6 0,212-74 0,-282 81 0,-71 20 0,-8 1 0,-24 0 0,-41 1 0,-263 29 0,175-11 0,-239 50 0,-20 1 0,48-58 0,147-8 0,220-2 0,-10-1 0,0 1 0,0 1 0,1 0 0,-1 0 0,0 1 0,0 1 0,-17 5 0,54-3 0,622-2 0,-331-5 0,-192 0 0,132 4 0,-242 2 0,-16-4 0,0 0 0,0 0 0,0 0 0,0 0 0,0 0 0,0 0 0,0 0 0,0 1 0,1-1 0,-1 0 0,0 0 0,0 0 0,0 0 0,0 0 0,0 0 0,0 1 0,0-1 0,0 0 0,0 0 0,0 0 0,0 0 0,0 0 0,0 0 0,0 1 0,0-1 0,0 0 0,0 0 0,0 0 0,0 0 0,0 0 0,0 0 0,0 1 0,-1-1 0,1 0 0,0 0 0,0 0 0,0 0 0,0 0 0,0 0 0,0 0 0,0 0 0,0 0 0,0 1 0,-1-1 0,1 0 0,0 0 0,0 0 0,0 0 0,0 0 0,0 0 0,-29 9 0,-308-3 0,237-7 0,696 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6T12:08:37.314"/>
    </inkml:context>
    <inkml:brush xml:id="br0">
      <inkml:brushProperty name="width" value="0.35" units="cm"/>
      <inkml:brushProperty name="height" value="0.35" units="cm"/>
      <inkml:brushProperty name="color" value="#FFFFFF"/>
    </inkml:brush>
  </inkml:definitions>
  <inkml:trace contextRef="#ctx0" brushRef="#br0">987 496 24575,'0'-8'0,"0"-5"0,0 0 0,1 1 0,3-20 0,-2 27 0,-1 0 0,1 0 0,0 0 0,0 0 0,1 1 0,0-1 0,-1 1 0,1-1 0,1 1 0,-1 0 0,7-6 0,31-25 0,0 1 0,2 2 0,2 3 0,93-48 0,-119 68 0,0-1 0,19-15 0,-31 20 0,0 0 0,-1-1 0,0 1 0,0-1 0,-1-1 0,1 1 0,-1-1 0,5-9 0,-9 15 0,-1 1 0,1-1 0,-1 0 0,1 0 0,-1 0 0,0 0 0,1 0 0,-1 0 0,0 0 0,0 0 0,0 0 0,0 1 0,0-1 0,1 0 0,-2 0 0,1 0 0,0 0 0,0 0 0,0 0 0,0 0 0,-1 0 0,1 0 0,0 0 0,-1 0 0,1 0 0,-1 0 0,0 0 0,0-1 0,-1 1 0,1 0 0,-1 0 0,0 0 0,0 0 0,1 0 0,-1 0 0,0 0 0,0 0 0,0 1 0,0-1 0,-3 0 0,-9 0 0,0-1 0,0 2 0,-16 1 0,20-1 0,-38 3 0,1 1 0,-1 3 0,1 2 0,-78 24 0,56-3 0,-1 1 0,64-29 0,-1 0 0,0-1 0,1 0 0,-1 0 0,0 0 0,0 0 0,0-1 0,-10-1 0,189 23 0,347 0 0,-277-48 0,-88 6 0,37-4 0,-215 32 0,-44 19 0,-11 4 0,-367 96-513,-10-39-18,-176 66 519,567-136 12,48-14 0,-3 1 0,1 0 0,0 2 0,0 0 0,1 0 0,-35 21 0,52-27 3,0-1 0,0 1-1,0-1 1,1 1 0,-1-1 0,0 1 0,0 0 0,0-1 0,1 1 0,-1 0-1,0 0 1,1 0 0,-1-1 0,1 1 0,-1 0 0,1 0 0,-1 0 0,1 0-1,-1 0 1,1 0 0,0 0 0,0 0 0,-1 0 0,1 0 0,0 0 0,0 0-1,0 2 1,1-2 10,0 1 0,0-1-1,0 0 1,0 0 0,0 1-1,0-1 1,0 0 0,1 0 0,-1 0-1,0 0 1,0 0 0,1-1-1,-1 1 1,1 0 0,2 0 0,9 4 123,0-1 1,1-1 0,15 2 0,580 38-897,-531-40 719,849 5 41,-614-9 0,-2045 1 47,1774 3 142,0 2 0,-1 1 1,48 15-1,6 0 33,162 24-503,2-12 0,335-1-1,-85-35 282,-1687 1-191,593 4-1769,-32-2 1160,880 1 3458,358 22-2656,-210 14-1993,127 8 102,-161-30 1473,360 28 1338,-868-44 2788,-692-50-5781,-559 31-1112,1113 35 3217,246-9 1214,23-6-1234,33 3 995,413 0 2388,-20-1-4260,1051 18-3627,2-20 4682,-706-1 1746,-1580 1 1636,821-2-3574,-1 0 0,1-1 0,0-1 0,-1 0 0,1-1 0,22-11 0,17-6 0,47-23 0,-76 32 0,0 2 0,1 0 0,46-12 0,-61 21 0,-4 1 0,0 0 0,0 0 0,0-1 0,0 0 0,7-3 0,-13 4 0,0 1 0,1 0 0,-1 0 0,0 0 0,0 0 0,1 0 0,-1 0 0,0 0 0,0 0 0,0-1 0,1 1 0,-1 0 0,0 0 0,0 0 0,0 0 0,0-1 0,1 1 0,-1 0 0,0 0 0,0 0 0,0-1 0,0 1 0,0 0 0,0 0 0,0-1 0,1 1 0,-1 0 0,0 0 0,0-1 0,0 1 0,0 0 0,0 0 0,0-1 0,0 1 0,0 0 0,0 0 0,-1-1 0,1 1 0,0 0 0,0 0 0,0-1 0,0 1 0,0 0 0,0 0 0,0 0 0,-1-1 0,1 1 0,0 0 0,0 0 0,0 0 0,0 0 0,-1-1 0,1 1 0,0 0 0,-17-8 0,-36-5 0,-1 2 0,-68-6 0,-2 1 0,-57-17 35,-111-17-234,-449-65-2217,-143-20 1757,839 130 580,25 3 39,1 0-1,-33-10 0,48 10 41,11 0 0,69-2 1082,97 6 1,-66 2-275,1602-1-1023,-958-5 69,-1317-32-135,293 11-77,-740-16-3601,-6 38 687,597 3 2114,-457 0 1652,852 0 672,32 0-766,39 6 796,-32-7-1074,594 87 4584,3-6-4102,-23-3-1635,537 63-297,-1100-139 1328,-15-3 0,-1 0 0,1 1 0,-1 1 0,1-1 0,-1 1 0,1 1 0,8 3 0,-16-6 3,1 0 1,-1 0-1,0 1 1,1-1-1,-1 0 0,0 0 1,0 0-1,1 0 1,-1 1-1,0-1 0,0 0 1,1 0-1,-1 0 1,0 1-1,0-1 1,0 0-1,1 0 0,-1 1 1,0-1-1,0 0 1,0 1-1,0-1 0,0 0 1,0 0-1,0 1 1,1-1-1,-1 0 0,0 1 1,0-1-1,0 0 1,0 1-1,0-1 1,0 0-1,-1 1 0,1-1 1,0 0-1,0 0 1,0 1-1,0-1 0,0 0 1,-1 1-1,-13 9 340,-23 2 419,-26 3-246,8-3 365,-81 29 1,-284 127-882,400-158-1365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6T12:42:09.325"/>
    </inkml:context>
    <inkml:brush xml:id="br0">
      <inkml:brushProperty name="width" value="0.35" units="cm"/>
      <inkml:brushProperty name="height" value="0.35" units="cm"/>
      <inkml:brushProperty name="color" value="#FFFFFF"/>
    </inkml:brush>
  </inkml:definitions>
  <inkml:trace contextRef="#ctx0" brushRef="#br0">1894 189 24575,'427'14'0,"-277"-2"0,233 10 0,-360-23 0,0 1 0,1 2 0,-1 0 0,0 1 0,27 8 0,-83-7 0,-397-16 0,-2-33 0,-276-14 0,578 61 0,-21-2 0,232 8 0,341 43 0,-363-42 0,359 62 0,-240-47 0,-151-21 0,-12 0 0,-15 2 0,-26 2 0,-205 14 0,-262 31 0,12 16 0,467-64 0,17 1 0,23 2 0,106 12 0,194 5 0,-209-18 0,378 0 0,-90-4 0,-210 17 0,-174-13 0,-21-6 0,0 0 0,0 1 0,0-1 0,1 0 0,-1 0 0,0 0 0,0 0 0,0 1 0,1-1 0,-1 0 0,0 0 0,0 0 0,0 1 0,0-1 0,0 0 0,0 0 0,0 0 0,1 1 0,-1-1 0,0 0 0,0 0 0,0 1 0,0-1 0,0 0 0,0 0 0,0 1 0,0-1 0,0 0 0,0 0 0,0 1 0,-1-1 0,1 0 0,0 0 0,0 0 0,0 1 0,0-1 0,0 0 0,0 1 0,-3 1 0,1 0 0,-1 0 0,0 0 0,1-1 0,-1 1 0,0-1 0,0 1 0,0-1 0,0 0 0,-3 0 0,-52 13 0,1-2 0,-1-3 0,-96 2 0,27-2 0,-40 4 0,-213 28 0,297-24 0,83-17 0,0 0 0,0 0 0,1 0 0,-1 0 0,0 0 0,0 0 0,0 0 0,0 0 0,0 0 0,0 1 0,0-1 0,0 0 0,0 0 0,0 0 0,0 0 0,0 0 0,0 0 0,0 0 0,0 1 0,0-1 0,0 0 0,0 0 0,0 0 0,0 0 0,0 0 0,0 0 0,0 1 0,0-1 0,0 0 0,0 0 0,0 0 0,0 0 0,0 0 0,0 0 0,0 0 0,0 0 0,0 1 0,0-1 0,0 0 0,0 0 0,-1 0 0,1 0 0,0 0 0,0 0 0,0 0 0,0 0 0,0 0 0,0 0 0,0 0 0,-1 0 0,1 0 0,0 1 0,0-1 0,0 0 0,0 0 0,0 0 0,0 0 0,0 0 0,-1 0 0,1 0 0,0 0 0,18 4 0,27 2 0,708 79-1016,-668-75 903,333 30-581,466-15 1,-859-27 767,-21 0 111,-42-6 296,-700-57-76,-448 46-317,2193 18-804,-487 2 290,-65 18 372,-400-15 131,-282-5 1703,86 2-1158,-1665-15-5538,1212 9 3517,-575-18-211,1152 23 1401,-28-4 1838,49 2-1122,25-1 281,787-18 3710,-547 24-3786,283-3-712,-549 0 0,1 0 0,-1 0 0,1 0 0,-1 1 0,1-1 0,-1 1 0,1 0 0,-1 0 0,0 1 0,6 2 0,-8-4 0,-1 1 0,1-1 0,-1 0 0,1 1 0,-1-1 0,0 1 0,1-1 0,-1 1 0,1-1 0,-1 1 0,0 0 0,1-1 0,-1 1 0,0-1 0,0 1 0,1 0 0,-1-1 0,0 1 0,0 0 0,0-1 0,0 1 0,0 0 0,0 0 0,0 0 0,-1 1 0,1 0 0,-1-1 0,1 1 0,-1-1 0,0 1 0,0-1 0,0 0 0,0 1 0,0-1 0,0 0 0,0 0 0,-2 2 0,-20 16 0,-1-2 0,-1 0 0,0-2 0,-1-1 0,-41 16 0,52-23 0,-64 25 0,-84 23 0,104-37 0,11 1 0,47-19 0,1 0 0,0 0 0,0 0 0,0 0 0,-1 0 0,1 0 0,0 0 0,0 0 0,0 0 0,-1 0 0,1 0 0,0 0 0,0 1 0,0-1 0,0 0 0,-1 0 0,1 0 0,0 0 0,0 0 0,0 0 0,0 1 0,-1-1 0,1 0 0,0 0 0,0 0 0,0 0 0,0 1 0,0-1 0,0 0 0,0 0 0,0 0 0,0 0 0,-1 1 0,1-1 0,0 0 0,0 0 0,0 0 0,0 1 0,0-1 0,0 0 0,0 0 0,0 0 0,0 1 0,0-1 0,1 0 0,-1 0 0,0 0 0,0 1 0,0-1 0,0 0 0,0 0 0,0 0 0,0 1 0,16 3 0,23-4 0,780-23-1452,-587 25 1003,917-2-1090,-1583 0 4976,-222 0-3984,142 0 402,4094 0 840,-3623 0-695,-502-18 0,22-52 0,521 70 0,-6-2 0,-1 1 0,1-2 0,-16-5 0,23 8 0,1 0 0,-1-1 0,0 1 0,0 0 0,0-1 0,1 1 0,-1 0 0,0-1 0,0 1 0,1-1 0,-1 1 0,0-1 0,1 0 0,-1 1 0,1-1 0,-1 0 0,1 1 0,-1-1 0,1 0 0,-1 0 0,1 0 0,-1 1 0,1-1 0,0 0 0,0 0 0,0 0 0,-1 0 0,1 1 0,0-1 0,0 0 0,0 0 0,0 0 0,0 0 0,0 0 0,1 0 0,-1 1 0,0-1 0,0 0 0,1 0 0,-1 0 0,0 0 0,1 1 0,-1-1 0,1 0 0,-1 0 0,1 1 0,-1-1 0,2-1 0,5-5 0,0 0 0,0 1 0,1 0 0,-1 0 0,2 0 0,-1 1 0,12-5 0,72-29 0,-51 23 0,116-41 0,178-40 0,-220 62 0,-106 30 0,-15 0 0,-22 1 0,23 3 0,-722-98-1260,569 80 745,-575-62-1338,0 28 1446,702 51 275,-101-2 358,-180-32 1141,324 34-624,25 1 161,709 13-1037,-30 1-436,-548-14 2190,-299-17-1613,-742-73-8,854 90 0,10 0 0,0 1 0,0-2 0,0 1 0,-16-6 0,25 7 0,1 0 0,-1 0 0,0 0 0,0 0 0,0 0 0,1 0 0,-1 0 0,0 0 0,0 0 0,0-1 0,0 1 0,1 0 0,-1 0 0,0 0 0,0 0 0,0 0 0,0-1 0,0 1 0,0 0 0,1 0 0,-1 0 0,0-1 0,0 1 0,0 0 0,0 0 0,0 0 0,0-1 0,0 1 0,0 0 0,0 0 0,0 0 0,0-1 0,0 1 0,0 0 0,0 0 0,0 0 0,0-1 0,0 1 0,0 0 0,-1 0 0,1 0 0,0-1 0,0 1 0,0 0 0,0 0 0,0 0 0,0 0 0,0-1 0,-1 1 0,1 0 0,0 0 0,0 0 0,0 0 0,0 0 0,-1 0 0,1-1 0,0 1 0,0 0 0,0 0 0,-1 0 0,1 0 0,0 0 0,0 0 0,0 0 0,-1 0 0,1 0 0,0 0 0,0 0 0,-1 0 0,20-6 0,74-14 0,1 5 0,119-4 0,-136 14 0,1221-34-879,-1989 38 1518,327 3-399,348-2-240,-2 0 0,-1 0 0,-29-5 0,47 5 0,1 0 0,-1 0 0,0 0 0,0 0 0,0 0 0,0-1 0,0 1 0,0 0 0,0-1 0,0 1 0,0 0 0,1-1 0,-1 1 0,0-1 0,0 1 0,0-1 0,1 0 0,-1 1 0,0-1 0,1 0 0,-2-1 0,2 2 0,1-1 0,-1 0 0,0 1 0,1-1 0,-1 0 0,0 1 0,1-1 0,-1 1 0,1-1 0,-1 1 0,1-1 0,-1 1 0,1-1 0,-1 1 0,1 0 0,-1-1 0,1 1 0,0 0 0,-1-1 0,1 1 0,1 0 0,44-15 0,44 2-228,119-4-1,95 15-518,-172 3 565,49-2 126,289 4-217,-452-3 288,-9 0 3,1 0 1,0 1 0,-1 0-1,1 0 1,-1 1 0,0 0-1,14 5 1,-23-7-1,1 1 0,-1-1 0,1 0 0,-1 1 0,1-1 0,-1 0 0,0 1 0,1-1 0,-1 1 0,1-1 0,-1 1 0,0-1 0,0 1 0,1-1 0,-1 1 0,0-1 0,0 1 0,0-1 0,1 1 0,-1-1-1,0 1 1,0-1 0,0 1 0,0-1 0,0 1 0,0 0 0,0-1 0,0 1 0,0-1 0,0 1 0,-1-1 0,1 1 0,0-1 0,0 1 0,0-1 0,-1 1 0,1-1 0,0 1 0,-1-1 0,1 1 0,0-1 0,-1 1 0,1-1 0,0 0 0,-1 1 0,1-1 0,-1 0 0,1 1 0,-2-1 0,-22 19 634,-16-1-652,1-2 0,-2-2 0,-60 14 0,31-9 0,62-17 0,-481 123 0,486-125 0,-36 10 0,37-10 0,0 1 0,0 0 0,1 0 0,-1 0 0,0-1 0,0 1 0,1 1 0,-1-1 0,0 0 0,1 0 0,-1 1 0,1-1 0,0 1 0,-1-1 0,1 1 0,-1 2 0,2-3 0,0 0 0,0-1 0,0 1 0,0 0 0,0 0 0,0 0 0,0 0 0,1 0 0,-1 0 0,0 0 0,1 0 0,-1-1 0,1 1 0,-1 0 0,1 0 0,-1 0 0,1-1 0,-1 1 0,1 0 0,0-1 0,-1 1 0,1-1 0,0 1 0,0 0 0,-1-1 0,1 0 0,0 1 0,0-1 0,0 1 0,0-1 0,0 0 0,-1 0 0,1 0 0,0 1 0,0-1 0,1 0 0,39 9 0,-39-9 0,84 8 0,0-3 0,96-8 0,-49 0 0,-16 1 0,-18-1 0,0 4 0,121 18 0,-177-9 0,-1 1 0,71 30 0,-69-23 0,88 22 0,-110-35 0,-23-5 0,1 0 0,0 0 0,0 0 0,0 0 0,0 1 0,0-1 0,0 0 0,0 0 0,0 0 0,0 0 0,0 0 0,0 0 0,0 0 0,0 0 0,0 0 0,0 0 0,0 0 0,0 0 0,0 0 0,0 0 0,0 1 0,0-1 0,0 0 0,0 0 0,0 0 0,0 0 0,0 0 0,0 0 0,0 0 0,0 0 0,0 0 0,1 0 0,-1 0 0,0 0 0,0 0 0,0 0 0,0 0 0,0 0 0,0 0 0,0 0 0,0 1 0,0-1 0,-34-1 0,18 1 0,-625-3 0,415 3 0,129 5 0,0 4 0,-103 24 0,-36 4 0,33-16 0,-307-8 0,865-12 0,-163-3 0,1781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6T12:42:17.802"/>
    </inkml:context>
    <inkml:brush xml:id="br0">
      <inkml:brushProperty name="width" value="0.35" units="cm"/>
      <inkml:brushProperty name="height" value="0.35" units="cm"/>
      <inkml:brushProperty name="color" value="#FFFFFF"/>
    </inkml:brush>
  </inkml:definitions>
  <inkml:trace contextRef="#ctx0" brushRef="#br0">1 609 24575,'0'1158'0,"0"-1154"0,0 26 0,0-29 0,0 0 0,0 0 0,0 0 0,0 0 0,0 0 0,0 0 0,1-1 0,-1 1 0,0 0 0,0 0 0,1 0 0,-1 0 0,0 0 0,1-1 0,-1 1 0,1 0 0,-1 0 0,1-1 0,-1 1 0,1 0 0,0-1 0,-1 1 0,2 0 0,-1-1 0,-1-1 0,1 1 0,0-1 0,-1 1 0,1-1 0,-1 0 0,1 1 0,-1-1 0,1 0 0,-1 0 0,1 1 0,-1-1 0,0 0 0,1 0 0,-1 1 0,0-1 0,0 0 0,0 0 0,1 0 0,-1 0 0,0 0 0,0 0 0,3-26 0,-3 24 0,23-162 0,-11 96 0,3-81 0,-2-35 0,-2 65 0,-5 62 0,4 1 0,31-111 0,-33 152 0,-4 26 0,-3 34 0,-1-39 0,-2 71 0,3 72 0,5-116 0,3-25 0,-9-7 0,1 0 0,0-1 0,0 1 0,-1 0 0,1-1 0,0 1 0,0 0 0,-1-1 0,1 1 0,-1-1 0,1 1 0,0-1 0,-1 1 0,1-1 0,-1 0 0,1 1 0,-1-1 0,1-1 0,21-34 0,-2-2 0,-1 0 0,-2-1 0,18-62 0,-11 31 0,34-86 0,72-218 0,-122 336 0,-2 0 0,3-67 0,-12 224 0,-8 110 0,6-172 0,-3-1 0,-17 60 0,21-102 0,-104 406-388,25 4 18,57-284 370,-7 60 0,33-197 11,-2 25 238,1-27-231,1 0-1,0 0 1,0 0 0,0 0 0,0-1-1,0 1 1,0 0 0,0 0-1,0 0 1,0 0 0,0 0 0,1 0-1,-1 0 1,0-1 0,1 1-1,-1 0 1,0 0 0,1 0-1,-1-1 1,2 2 0,-1-2-12,0-1 1,0 0 0,0 0-1,-1 0 1,1 0-1,0 0 1,-1 0 0,1 0-1,0 0 1,-1 0-1,1 0 1,-1-1 0,0 1-1,1 0 1,-1 0-1,0 0 1,0-1-1,0 1 1,0-2 0,1 0-13,7-41 6,15-72 0,50-156 0,-66 251 0,91-302 0,-86 243 0,-11 61 0,1 1 0,1 0 0,0 1 0,2-1 0,11-31 0,-5 24 0,9-38 0,7-16 0,-8 18 0,-12 36 0,-4 19 0,-3 8 0,-6 104 0,-5-1 0,-31 131 0,9-64 0,-62 209 0,30-117 0,34-131 0,9-29 0,24-117 0,-1 3 0,1 0 0,0 1 0,4-14 0,136-326 0,30 13 0,-9 47 0,-121 183 0,-39 105 0,-2 6 0,1 11 0,-9 74 0,-25 132 0,20-155 0,-18 69 0,18-88 0,1 0 0,-5 72 0,18-89 0,-2-30 0,1-1 0,-1 1 0,0-1 0,0 0 0,0 1 0,1-1 0,-1 1 0,0-1 0,0 0 0,1 1 0,-1-1 0,0 0 0,1 0 0,-1 1 0,0-1 0,1 0 0,-1 0 0,1 1 0,-1-1 0,0 0 0,1 0 0,-1 0 0,1 0 0,0 1 0,16-9 0,8-14 0,-1 0 0,39-50 0,-17 19 0,240-276 0,-222 254 0,32-45 0,118-192 0,-201 295 0,-13 17 0,0 0 0,0 0 0,1 0 0,-1 0 0,0 0 0,0 0 0,0-1 0,0 1 0,1 0 0,-1 0 0,0 0 0,0 0 0,0 0 0,0 0 0,1 0 0,-1 0 0,0 0 0,0 0 0,0 0 0,0 0 0,1 0 0,-1 0 0,0 0 0,0 0 0,0 0 0,1 0 0,-1 0 0,0 0 0,0 0 0,0 0 0,0 0 0,1 0 0,-1 1 0,0-1 0,0 0 0,0 0 0,0 0 0,0 0 0,1 0 0,-1 0 0,0 1 0,0-1 0,0 0 0,0 0 0,0 0 0,4 37 0,-6 3 0,-1 1 0,-2-1 0,-2-1 0,-20 68 0,-68 152 0,59-172 0,-46 169 0,79-239 0,9-34 0,56-137 0,-22 59 0,-35 81 0,195-535 0,-171 451 0,-4 0 0,-5-1 0,13-177 0,-32 269 0,-1-1 0,1 0 0,-1 0 0,-1 1 0,-1-12 0,2 18 0,0 0 0,0 0 0,-1 0 0,1 1 0,0-1 0,0 0 0,-1 0 0,1 0 0,0 1 0,-1-1 0,1 0 0,-1 0 0,1 1 0,-1-1 0,1 0 0,-1 1 0,0-1 0,1 1 0,-1-1 0,0 1 0,1-1 0,-1 1 0,0-1 0,1 1 0,-1 0 0,0-1 0,0 1 0,0 0 0,0 0 0,1-1 0,-1 1 0,0 0 0,0 0 0,0 0 0,0 0 0,1 0 0,-1 0 0,0 0 0,0 1 0,0-1 0,0 0 0,1 0 0,-1 1 0,0-1 0,0 0 0,0 1 0,1-1 0,-1 1 0,0-1 0,0 2 0,-10 5 0,0 2 0,1 0 0,0 0 0,0 1 0,1 0 0,1 0 0,-12 18 0,4-6 0,-59 84 0,-28 36 0,-83 99 0,50-63 0,88-117 0,-16 20 0,-69 111 0,129-186 0,0 1 0,1 0 0,0 0 0,0 0 0,0 1 0,-1 8 0,5-5 0,7-16 0,9-17 0,78-118 0,-2 0 0,140-160 0,-181 239 0,-2-3 0,57-97 0,-98 147 0,1-1 0,0 1 0,1 1 0,1 0 0,16-15 0,-27 28 0,-1-1 0,1 0 0,-1 1 0,1-1 0,-1 0 0,1 1 0,-1-1 0,1 1 0,0-1 0,-1 1 0,1-1 0,0 1 0,-1 0 0,1-1 0,0 1 0,-1 0 0,1 0 0,0-1 0,0 1 0,-1 0 0,1 0 0,0 0 0,0 0 0,0 0 0,-1 0 0,1 0 0,0 0 0,0 0 0,-1 0 0,1 0 0,0 1 0,0-1 0,-1 0 0,1 1 0,0-1 0,0 0 0,-1 1 0,1-1 0,-1 1 0,1-1 0,0 1 0,-1-1 0,1 1 0,-1-1 0,1 1 0,-1 0 0,1-1 0,-1 1 0,0 0 0,1-1 0,-1 1 0,0 0 0,1 0 0,-1-1 0,0 1 0,0 0 0,0 0 0,0-1 0,0 1 0,0 0 0,0 0 0,0 1 0,1 10 0,0-1 0,0 1 0,-3 14 0,2-20 0,-42 407 0,-29-128 0,-2 19 0,72-302 0,-2 46 0,3-47 0,0 1 0,0-1 0,0 0 0,0 1 0,1-1 0,-1 0 0,0 0 0,1 1 0,-1-1 0,1 0 0,0 0 0,-1 1 0,2 0 0,-2-2 0,1 1 0,-1-1 0,1 0 0,-1 0 0,1 1 0,-1-1 0,1 0 0,0 0 0,-1 0 0,1 1 0,-1-1 0,1 0 0,0 0 0,-1 0 0,1 0 0,-1 0 0,1 0 0,0 0 0,-1-1 0,1 1 0,-1 0 0,1 0 0,-1 0 0,1 0 0,-1-1 0,1 1 0,0 0 0,-1-1 0,0 1 0,2-1 0,9-9 0,0 0 0,0-1 0,-1 0 0,-1 0 0,0-1 0,0-1 0,8-16 0,-3 7 0,57-86-82,323-486-1324,-351 532 1547,-3-1 0,-3-2 0,38-93 0,-69 144 199,-9 29-44,-10 33-8,-29 56-288,-59 110 0,44-100 0,-24 41 0,35-68 0,-45 112 0,83-176 0,7-21 0,2-5 0,16-35 0,19-27 0,3 2 0,2 2 0,3 1 0,57-58 0,220-200 0,-319 316 0,19-18 0,-7 6 0,0 1 0,1 1 0,0 0 0,24-14 0,-38 25 0,0 1 0,0-1 0,0 1 0,0-1 0,1 1 0,-1-1 0,0 1 0,0-1 0,1 1 0,-1 0 0,0 0 0,0 0 0,1 0 0,-1 0 0,2 0 0,-2 0 0,-1 0 0,1 1 0,-1-1 0,0 0 0,1 1 0,-1-1 0,1 0 0,-1 1 0,0-1 0,1 0 0,-1 1 0,0-1 0,0 1 0,1-1 0,-1 0 0,0 1 0,0-1 0,0 1 0,0-1 0,1 1 0,-1-1 0,0 1 0,0-1 0,0 1 0,0-1 0,0 1 0,-1 4 0,1-1 0,-1 0 0,0 0 0,0 0 0,0 0 0,0 0 0,-4 7 0,-35 59 0,-3-1 0,-66 83 0,41-60 0,-114 156-149,-320 471-592,487-692 741,12-21 0,0 0 0,0 0 0,0 0 0,-9 9 0,134-143 347,48-46 196,483-352-1447,-340 285 904,-307 237 0,1-2 0,0 0 0,0 1 0,1 0 0,0 1 0,0-1 0,12-4 0,-20 9 1,1 0 1,-1 0 0,0 0 0,1 0-1,-1 0 1,0 0 0,0 0-1,1-1 1,-1 1 0,0 0-1,1 0 1,-1 0 0,0 0-1,1 0 1,-1 0 0,0 0-1,0 1 1,1-1 0,-1 0-1,0 0 1,1 0 0,-1 0-1,0 0 1,1 0 0,-1 0-1,0 1 1,0-1 0,1 0-1,-1 0 1,0 0 0,0 1-1,0-1 1,1 0 0,-1 0-1,0 1 1,0-1 0,0 0-1,0 0 1,1 1 0,-1-1 0,0 0-1,0 1 1,0-1 0,0 1-1,-4 19 188,-16 18 301,-30 34-410,-74 81 0,-71 55-54,-101 123-62,281-313 36,9-11 0,0 0 0,1 1 0,0-1 0,0 1 0,0 0 0,-4 13 0,11-16 0,7-7 0,10-8 0,653-451 0,-375 284 0,-254 153 0,-43 24 0,0 0 0,0 0 0,0 0 0,0 0 0,0 0 0,0-1 0,0 1 0,0 0 0,0 0 0,0 0 0,0 0 0,1 0 0,-1 0 0,0 0 0,0 0 0,0 0 0,0-1 0,0 1 0,0 0 0,0 0 0,0 0 0,1 0 0,-1 0 0,0 0 0,0 0 0,0 0 0,0 0 0,0 0 0,0 0 0,1 0 0,-1 0 0,0 0 0,0 0 0,0 0 0,0 0 0,0 0 0,0 0 0,1 0 0,-1 0 0,0 1 0,0-1 0,0 0 0,0 0 0,0 0 0,0 0 0,0 0 0,0 0 0,1 0 0,-1 0 0,0 0 0,0 0 0,0 1 0,0-1 0,0 0 0,0 0 0,0 0 0,0 0 0,-4 11 0,-17 18 0,17-23 0,-196 292 0,-98 137 0,538-836 0,-52 136 0,-19 33 0,-205 322 0,8-26 0,-42 93 0,-70 236 0,138-386 0,0-1 0,1 1 0,0 0 0,0 0 0,0 0 0,2 14 0,-1-20 0,0 0 0,0 1 0,1-1 0,-1 0 0,1 0 0,-1 0 0,0 1 0,1-1 0,0 0 0,-1 0 0,1 0 0,0 0 0,0 0 0,-1 0 0,1 0 0,0 0 0,0-1 0,1 2 0,0-1 0,-1-1 0,1 1 0,0-1 0,-1 1 0,1-1 0,0 0 0,0 0 0,-1 1 0,1-1 0,0 0 0,0-1 0,-1 1 0,1 0 0,0 0 0,-1-1 0,4 0 0,23-11 0,-23 10 0,-1 0 0,1 0 0,-1 0 0,1 1 0,0 0 0,-1 0 0,1 0 0,0 0 0,8 0 0,-9 1 0,-1 0 0,0-1 0,1 0 0,-1 1 0,0-1 0,0 0 0,0 0 0,0-1 0,0 1 0,0-1 0,0 0 0,0 1 0,0-1 0,-1-1 0,1 1 0,-1 0 0,1 0 0,-1-1 0,0 0 0,3-3 0,6-10 0,-1 0 0,12-24 0,-11 20 0,6-9 0,-2-1 0,0 0 0,-3 0 0,0-2 0,-2 1 0,-1-2 0,-2 1 0,-1-1 0,-1 0 0,0-57 0,-6 64 0,2 9 0,-1 0 0,-1 0 0,-1 1 0,0-1 0,-1 1 0,-1-1 0,0 1 0,-8-18 0,0 9 0,-4-11 0,-2 1 0,-1 0 0,-31-40 0,31 48 0,2-2 0,0 1 0,-14-36 0,-5-9 0,34 69 0,0 0 0,0 0 0,0 0 0,1-1 0,0 1 0,-1-1 0,0-8 0,2 12 0,0 0 0,0 0 0,0 0 0,0 0 0,1 0 0,-1 0 0,0-1 0,0 1 0,1 0 0,-1 0 0,1 0 0,-1 0 0,1 0 0,-1 0 0,1 1 0,0-1 0,-1 0 0,1 0 0,0 0 0,0 1 0,0-1 0,-1 0 0,1 0 0,0 1 0,0-1 0,0 1 0,0-1 0,0 1 0,0 0 0,0-1 0,0 1 0,0 0 0,1-1 0,-1 1 0,0 0 0,0 0 0,0 0 0,2 0 0,28 0 0,49 5 0,-62-2 0,1-1 0,-1-1 0,0 0 0,1-2 0,-1 0 0,0-1 0,0-1 0,20-5 0,-34 6 0,0 0 0,-1 0 0,1-1 0,-1 1 0,0-1 0,0 1 0,0-1 0,0 0 0,-1 0 0,1 0 0,-1-1 0,1 1 0,-1-1 0,0 1 0,-1-1 0,1 0 0,-1 1 0,1-1 0,-1 0 0,0 0 0,0 0 0,-1 0 0,1 0 0,-1-7 0,0 1 0,1 0 0,-2 0 0,0 0 0,0 0 0,-1-1 0,0 2 0,0-1 0,-8-18 0,5 18 0,-1 1 0,0 0 0,-1 0 0,0 0 0,0 1 0,-1 0 0,0 0 0,0 1 0,-1 0 0,-16-9 0,-3-1 0,-1 1 0,-39-14 0,22 13 0,-1 2 0,-68-13 0,-101-6 0,162 27 0,-71-5 0,-188 6 0,300 6 0,8 0 0,-1 0 0,1 0 0,0 0 0,0 1 0,-1 0 0,1 0 0,-5 1 0,10-2 0,-1 1 0,1-1 0,0 0 0,0 0 0,0 0 0,-1 0 0,1 0 0,0 0 0,0 0 0,0 1 0,0-1 0,-1 0 0,1 0 0,0 0 0,0 1 0,0-1 0,0 0 0,0 0 0,0 0 0,0 0 0,0 1 0,-1-1 0,1 0 0,0 0 0,0 1 0,0-1 0,0 0 0,0 0 0,0 0 0,0 1 0,0-1 0,0 0 0,0 0 0,1 1 0,-1-1 0,0 0 0,0 0 0,0 0 0,0 1 0,0-1 0,0 0 0,0 0 0,0 0 0,1 0 0,-1 1 0,0-1 0,0 0 0,0 0 0,0 0 0,0 0 0,1 0 0,-1 1 0,0-1 0,1 0 0,12 9 0,-12-8 0,38 21 0,1-2 0,46 16 0,-55-25 0,0 1 0,-2 1 0,0 2 0,0 1 0,-2 2 0,27 21 0,-47-32 0,0 1 0,-1-1 0,-1 2 0,1-1 0,-1 0 0,4 11 0,19 29 0,40 37 0,-61-77 0,0 1 0,0-2 0,1 1 0,0-1 0,0 0 0,1 0 0,0-1 0,0 0 0,0-1 0,15 7 0,-6-5 0,1-1 0,0 0 0,0-2 0,35 5 0,63 11 0,-114-19 0,-1-1 0,1 1 0,-1 0 0,1 0 0,-1 0 0,1 1 0,-1-1 0,0 1 0,0-1 0,1 1 0,-1 0 0,0-1 0,0 1 0,-1 0 0,1 0 0,0 1 0,-1-1 0,1 0 0,-1 1 0,0-1 0,0 0 0,2 6 0,1 4 0,-1 0 0,-1 1 0,2 22 0,-1-11 0,26 119 0,-22-118 0,1 1 0,1-2 0,2 1 0,0-1 0,21 32 0,-28-50 0,78 125 0,-72-113-1365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6T12:08:37.314"/>
    </inkml:context>
    <inkml:brush xml:id="br0">
      <inkml:brushProperty name="width" value="0.35" units="cm"/>
      <inkml:brushProperty name="height" value="0.35" units="cm"/>
      <inkml:brushProperty name="color" value="#FFFFFF"/>
    </inkml:brush>
  </inkml:definitions>
  <inkml:trace contextRef="#ctx0" brushRef="#br0">987 496 24575,'0'-8'0,"0"-5"0,0 0 0,1 1 0,3-20 0,-2 27 0,-1 0 0,1 0 0,0 0 0,0 0 0,1 1 0,0-1 0,-1 1 0,1-1 0,1 1 0,-1 0 0,7-6 0,31-25 0,0 1 0,2 2 0,2 3 0,93-48 0,-119 68 0,0-1 0,19-15 0,-31 20 0,0 0 0,-1-1 0,0 1 0,0-1 0,-1-1 0,1 1 0,-1-1 0,5-9 0,-9 15 0,-1 1 0,1-1 0,-1 0 0,1 0 0,-1 0 0,0 0 0,1 0 0,-1 0 0,0 0 0,0 0 0,0 0 0,0 1 0,0-1 0,1 0 0,-2 0 0,1 0 0,0 0 0,0 0 0,0 0 0,0 0 0,-1 0 0,1 0 0,0 0 0,-1 0 0,1 0 0,-1 0 0,0 0 0,0-1 0,-1 1 0,1 0 0,-1 0 0,0 0 0,0 0 0,1 0 0,-1 0 0,0 0 0,0 0 0,0 1 0,0-1 0,-3 0 0,-9 0 0,0-1 0,0 2 0,-16 1 0,20-1 0,-38 3 0,1 1 0,-1 3 0,1 2 0,-78 24 0,56-3 0,-1 1 0,64-29 0,-1 0 0,0-1 0,1 0 0,-1 0 0,0 0 0,0 0 0,0-1 0,-10-1 0,189 23 0,347 0 0,-277-48 0,-88 6 0,37-4 0,-215 32 0,-44 19 0,-11 4 0,-367 96-513,-10-39-18,-176 66 519,567-136 12,48-14 0,-3 1 0,1 0 0,0 2 0,0 0 0,1 0 0,-35 21 0,52-27 3,0-1 0,0 1-1,0-1 1,1 1 0,-1-1 0,0 1 0,0 0 0,0-1 0,1 1 0,-1 0-1,0 0 1,1 0 0,-1-1 0,1 1 0,-1 0 0,1 0 0,-1 0 0,1 0-1,-1 0 1,1 0 0,0 0 0,0 0 0,-1 0 0,1 0 0,0 0 0,0 0-1,0 2 1,1-2 10,0 1 0,0-1-1,0 0 1,0 0 0,0 1-1,0-1 1,0 0 0,1 0 0,-1 0-1,0 0 1,0 0 0,1-1-1,-1 1 1,1 0 0,2 0 0,9 4 123,0-1 1,1-1 0,15 2 0,580 38-897,-531-40 719,849 5 41,-614-9 0,-2045 1 47,1774 3 142,0 2 0,-1 1 1,48 15-1,6 0 33,162 24-503,2-12 0,335-1-1,-85-35 282,-1687 1-191,593 4-1769,-32-2 1160,880 1 3458,358 22-2656,-210 14-1993,127 8 102,-161-30 1473,360 28 1338,-868-44 2788,-692-50-5781,-559 31-1112,1113 35 3217,246-9 1214,23-6-1234,33 3 995,413 0 2388,-20-1-4260,1051 18-3627,2-20 4682,-706-1 1746,-1580 1 1636,821-2-3574,-1 0 0,1-1 0,0-1 0,-1 0 0,1-1 0,22-11 0,17-6 0,47-23 0,-76 32 0,0 2 0,1 0 0,46-12 0,-61 21 0,-4 1 0,0 0 0,0 0 0,0-1 0,0 0 0,7-3 0,-13 4 0,0 1 0,1 0 0,-1 0 0,0 0 0,0 0 0,1 0 0,-1 0 0,0 0 0,0 0 0,0-1 0,1 1 0,-1 0 0,0 0 0,0 0 0,0 0 0,0-1 0,1 1 0,-1 0 0,0 0 0,0 0 0,0-1 0,0 1 0,0 0 0,0 0 0,0-1 0,1 1 0,-1 0 0,0 0 0,0-1 0,0 1 0,0 0 0,0 0 0,0-1 0,0 1 0,0 0 0,0 0 0,-1-1 0,1 1 0,0 0 0,0 0 0,0-1 0,0 1 0,0 0 0,0 0 0,0 0 0,-1-1 0,1 1 0,0 0 0,0 0 0,0 0 0,0 0 0,-1-1 0,1 1 0,0 0 0,-17-8 0,-36-5 0,-1 2 0,-68-6 0,-2 1 0,-57-17 35,-111-17-234,-449-65-2217,-143-20 1757,839 130 580,25 3 39,1 0-1,-33-10 0,48 10 41,11 0 0,69-2 1082,97 6 1,-66 2-275,1602-1-1023,-958-5 69,-1317-32-135,293 11-77,-740-16-3601,-6 38 687,597 3 2114,-457 0 1652,852 0 672,32 0-766,39 6 796,-32-7-1074,594 87 4584,3-6-4102,-23-3-1635,537 63-297,-1100-139 1328,-15-3 0,-1 0 0,1 1 0,-1 1 0,1-1 0,-1 1 0,1 1 0,8 3 0,-16-6 3,1 0 1,-1 0-1,0 1 1,1-1-1,-1 0 0,0 0 1,0 0-1,1 0 1,-1 1-1,0-1 0,0 0 1,1 0-1,-1 0 1,0 1-1,0-1 1,0 0-1,1 0 0,-1 1 1,0-1-1,0 0 1,0 1-1,0-1 0,0 0 1,0 0-1,0 1 1,1-1-1,-1 0 0,0 1 1,0-1-1,0 0 1,0 1-1,0-1 1,0 0-1,-1 1 0,1-1 1,0 0-1,0 0 1,0 1-1,0-1 0,0 0 1,-1 1-1,-13 9 340,-23 2 419,-26 3-246,8-3 365,-81 29 1,-284 127-882,400-158-1365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6T12:08:45.549"/>
    </inkml:context>
    <inkml:brush xml:id="br0">
      <inkml:brushProperty name="width" value="0.35" units="cm"/>
      <inkml:brushProperty name="height" value="0.35" units="cm"/>
      <inkml:brushProperty name="color" value="#FFFFFF"/>
    </inkml:brush>
  </inkml:definitions>
  <inkml:trace contextRef="#ctx0" brushRef="#br0">1309 167 24575,'-4'0'0,"-1"1"0,1 0 0,0 0 0,0 0 0,0 1 0,0-1 0,1 1 0,-1 0 0,-4 2 0,-20 9 0,-3-5 0,-53 7 0,50-10 0,-43 12 0,68-15 0,-23 9 0,-1-2 0,0-1 0,0-2 0,-62 4 0,71-10 0,11-1 0,0 1 0,0 1 0,0 0 0,1 0 0,-1 1 0,-19 6 0,31-6 0,7 0 0,9 1 0,86-1 0,125-12 0,-48-1 0,282 8 0,-307 4 0,-146 0 0,-9 2 0,-21 6 0,-34 9 0,-708 135 0,742-150 0,-1 1 0,1 1 0,-1 1 0,-39 17 0,62-23 0,1 0 0,-1 0 0,0 1 0,0-1 0,0 0 0,1 1 0,-1-1 0,0 1 0,1-1 0,-1 1 0,0-1 0,1 1 0,-1-1 0,0 1 0,1 0 0,-1-1 0,1 1 0,-1 0 0,1-1 0,0 1 0,-1 1 0,1-2 0,0 1 0,1 0 0,-1-1 0,0 1 0,0-1 0,1 1 0,-1-1 0,0 0 0,1 1 0,-1-1 0,1 1 0,-1-1 0,0 0 0,1 1 0,-1-1 0,1 0 0,-1 1 0,1-1 0,-1 0 0,1 0 0,0 1 0,0-1 0,42 10 0,-39-9 0,136 14 11,263-4-1,-145-9-195,736 16-1787,-981-18 1972,5 0 0,0 0 0,22 4 0,-35-2 47,-6 0 79,-13 2 284,-24 2 460,-576 22-200,526-26-657,-609 66-1163,557-49 1055,-185 40 25,204-34 53,89-21-23,25-3 81,19-3 122,111-8 364,131 7-1,-145 3-411,1606 1-2708,-1706-1 2593,4-1 0,1 2 0,25 3 0,-27 3 286,-16 2 329,-22 7 220,25-16-838,-25 12 140,-2-1 1,1-2-1,-53 12 0,-92 7 146,103-18-255,-404 29-350,-1-39-187,218-3 399,34 3 267,249-3-42,0 0 1,0-2 0,0-1-1,-1 0 1,31-14 0,11-1-26,437-99-90,-396 105-136,127-1-1,112 16-262,-210 1 344,26-2 55,209 10 0,-360-8 0,-1 0 0,0 1 0,0 1 0,14 4 0,-25-7 4,0 0-1,-1 0 0,1 0 0,-1 1 0,1-1 1,-1 0-1,1 0 0,-1 1 0,1-1 0,-1 0 1,1 1-1,-1-1 0,1 0 0,-1 1 0,1-1 0,-1 1 1,1-1-1,-1 0 0,0 1 0,1-1 0,-1 1 1,0 0-1,0-1 0,1 1 0,-1-1 0,0 1 1,0-1-1,0 1 0,0 0 0,0-1 0,0 1 1,0-1-1,0 2 0,0-1 15,-1 1 1,0-1 0,0 1-1,1-1 1,-1 0-1,0 1 1,0-1-1,-1 0 1,1 0-1,0 1 1,0-1 0,-2 1-1,-47 28 358,48-29-375,-37 17 7,-1-2 0,-1-1 0,0-3 0,-67 13 0,-182 11-138,238-30 56,-690 77-2786,30-2 537,-274 52 998,803-103 2854,264-41 1039,84 0-1,106 8-3601,-161 3 925,36-1 12,839-12-806,96 4-53,-879 9 2938,-465 13-990,142-4-859,-329 35-133,444-42 0,18 0 0,27-1 0,-39-1 0,1772 1-1404,-851-3 1065,-2218 2 2082,1363-3-1743,-1-2 0,0-3 0,0-3 0,67-21 0,251-96 0,-321 105 0,640-256-697,-663 262 691,82-45 66,-109 56-3,-5-2 109,-13 5 4,-23 1 64,22 2-218,-176 1-16,-211-11 0,-725-24-841,1094 34 841,-16 1 0,0-2 0,1-2 0,-46-8 0,85 11-2,0 0 1,-1 0-1,1-1 1,0 1-1,0-1 1,-1 1-1,1-1 1,0 1-1,0-1 1,0 1-1,0-1 1,0 0-1,0 0 0,0 0 1,-1-1-1,2 2 5,-1 0-1,1-1 0,0 1 1,0-1-1,0 1 0,0-1 1,0 1-1,0 0 0,0-1 1,0 1-1,0-1 0,0 1 1,0-1-1,0 1 0,0 0 0,0-1 1,0 1-1,1-1 0,-1 1 1,0-1-1,0 1 0,0 0 1,1-1-1,-1 1 0,0 0 1,0-1-1,1 1 0,0-1 1,2-1 70,0-1 0,0 1 0,0-1 0,1 1 0,-1 0 1,1 1-1,0-1 0,3-1 0,27-7-17,0 1 1,64-8-1,76 3-69,-72 7-3,564-66-1174,-495 48 1148,460-80-283,-614 103 604,-35 6 292,-163 8-50,16-3-335,-626 97-826,69-7 85,386-77 467,349-32 348,13-5 334,191-91-310,238-105-139,-58 55-145,-369 143 0,0 0 0,-1-2 0,48-35 0,-75 50 0,1-1 0,0 1 0,-1 0 0,1-1 0,0 1 0,-1-1 0,1 1 0,-1-1 0,1 1 0,0-1 0,-1 1 0,1-1 0,-1 1 0,0-1 0,1 0 0,-1 1 0,1-1 0,-1 0 0,0 1 0,0-1 0,1 0 0,-1 1 0,0-1 0,0 0 0,0 0 0,0 1 0,0-3 0,0 3 0,-1-1 0,0 0 0,0 1 0,0-1 0,0 1 0,0-1 0,0 1 0,0 0 0,0-1 0,1 1 0,-2 0 0,1 0 0,0 0 0,0-1 0,0 1 0,-2 0 0,-47 3 0,-234 45 0,-30 4 0,-174 17 0,260-46 0,1 0 0,9 28 0,-8 1 0,185-46 0,-44-1 0,783-9 0,-387 6 0,-174-4 0,149 5 0,-281-3 0,-1 0 0,1 1 0,-1-1 0,0 1 0,1 1 0,5 1 0,-9-2 0,-1-1 0,1 0 0,-1 0 0,1 1 0,-1-1 0,1 0 0,-1 0 0,0 1 0,1-1 0,-1 1 0,0-1 0,1 0 0,-1 1 0,0-1 0,1 1 0,-1-1 0,0 1 0,0-1 0,1 1 0,-1-1 0,0 1 0,0-1 0,0 1 0,0 0 0,0 0 0,-1 0 0,1 0 0,0 0 0,-1 0 0,1 0 0,-1 0 0,1 0 0,-1-1 0,1 1 0,-1 0 0,0 0 0,1-1 0,-1 1 0,0 0 0,1-1 0,-3 2 0,-21 16 0,-1-1 0,-1-1 0,-41 18 0,-90 31 0,126-53 0,-694 232 0,173-104 0,545-138 0,-1-1 0,0 1 0,1 0 0,-1 0 0,-10 5 0,18-7 0,0 0 0,0 0 0,1 0 0,-1 0 0,0 0 0,0 0 0,0 0 0,0 0 0,0 0 0,1 0 0,-1 0 0,0 0 0,0 0 0,0 0 0,0 0 0,0 0 0,1 0 0,-1 0 0,0 0 0,0 0 0,0 0 0,0 0 0,0 0 0,1 1 0,-1-1 0,0 0 0,0 0 0,0 0 0,0 0 0,0 0 0,0 0 0,0 0 0,0 1 0,0-1 0,1 0 0,-1 0 0,0 0 0,0 0 0,0 0 0,0 1 0,0-1 0,0 0 0,0 0 0,0 0 0,0 0 0,0 0 0,0 1 0,0-1 0,0 0 0,0 0 0,0 0 0,0 0 0,0 1 0,0-1 0,-1 0 0,1 0 0,0 0 0,0 0 0,0 0 0,0 0 0,0 1 0,0-1 0,0 0 0,0 0 0,0 0 0,-1 0 0,1 0 0,16 3 0,351 2-500,-214-8 160,1528 3-105,-1664-1 433,-13 0 24,1 1 0,0 0-1,0 0 1,-1 0 0,1 0-1,0 1 1,-1-1 0,1 1 0,0 0-1,-1 1 1,1-1 0,-1 1 0,1 0-1,4 3 1,-9-4 9,1 0-1,0 0 1,-1 0 0,1 0-1,-1 0 1,1 0 0,-1 0-1,1 0 1,-1 0-1,0 0 1,0 1 0,0-1-1,1 0 1,-1 0 0,0 0-1,-1 1 1,1-1 0,0 0-1,0 0 1,0 0 0,-1 0-1,1 0 1,0 1 0,-1-1-1,1 0 1,-1 0-1,1 0 1,-1 0 0,0 0-1,0 1 1,-25 31 452,23-31-465,-13 14-8,0-1 0,-1 0 0,-1-2 0,0 0 0,-1-1 0,-41 19 0,-130 41 0,171-65 0,-66 18 0,49-15 0,0 1 0,1 1 0,-37 20 0,70-31 0,0 0 0,0 0 0,0 0 0,0 0 0,0 0 0,0 1 0,1-1 0,-1 1 0,1-1 0,-1 1 0,1 0 0,-1 0 0,1-1 0,0 1 0,-2 4 0,3-6 0,0 1 0,0 0 0,0-1 0,0 1 0,0-1 0,0 1 0,0-1 0,0 1 0,0-1 0,0 1 0,1-1 0,-1 1 0,0-1 0,0 1 0,1-1 0,-1 1 0,0-1 0,0 1 0,1-1 0,-1 1 0,0-1 0,1 0 0,0 1 0,20 8 0,-3-6 0,-1-1 0,1-1 0,-1-1 0,1 0 0,27-4 0,91-23 0,-44 7 0,82-13 0,230-34 0,-312 57 0,346-20 0,-438 30 0,0 0 0,0 0 0,0 1 0,0-1 0,0 0 0,0 0 0,0 0 0,0 0 0,0 0 0,0 0 0,0 0 0,0 0 0,0 0 0,0 0 0,0 0 0,0 1 0,0-1 0,0 0 0,0 0 0,0 0 0,0 0 0,0 0 0,1 0 0,-1 0 0,0 0 0,0 0 0,0 0 0,0 0 0,0 0 0,0 0 0,0 0 0,0 0 0,0 1 0,0-1 0,0 0 0,0 0 0,0 0 0,1 0 0,-1 0 0,0 0 0,0 0 0,0 0 0,0 0 0,0 0 0,0 0 0,0 0 0,0 0 0,0 0 0,0 0 0,0 0 0,1 0 0,-1 0 0,0 0 0,0 0 0,0-1 0,-12 7 0,-26 7 0,27-9 0,-79 27 0,-155 49 0,-328 63 0,489-120-1365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6T12:09:06.020"/>
    </inkml:context>
    <inkml:brush xml:id="br0">
      <inkml:brushProperty name="width" value="0.35" units="cm"/>
      <inkml:brushProperty name="height" value="0.35" units="cm"/>
      <inkml:brushProperty name="color" value="#FFFFFF"/>
    </inkml:brush>
  </inkml:definitions>
  <inkml:trace contextRef="#ctx0" brushRef="#br0">53 535 24575,'-2'9'0,"0"0"0,0 0 0,0-1 0,-6 11 0,-9 33 0,8 8 0,3 0 0,2 0 0,6 98 0,1-39 0,-3 20 0,0-1376 0,4 1299 0,2-1 0,3 0 0,18 61 0,-5-25 0,103 426 0,-111-461 0,-3 0 0,-3 0 0,-2 1 0,-4 81 0,-2-144 0,0 0 0,0 0 0,0 0 0,0 0 0,0 0 0,0 0 0,0 0 0,0 0 0,0-1 0,0 1 0,0 0 0,0 0 0,0 0 0,0 0 0,0 0 0,0 0 0,1 0 0,-1 0 0,0 0 0,0 0 0,0 0 0,0 0 0,0 0 0,0 0 0,0 0 0,0 0 0,0 0 0,0 0 0,1 0 0,-1 0 0,0 0 0,0 0 0,0 0 0,0 0 0,0 0 0,0 0 0,0 0 0,0 0 0,0 0 0,0 0 0,0 0 0,1 0 0,-1 0 0,0 0 0,0 0 0,0 0 0,0 0 0,0 0 0,0 0 0,0 0 0,0 0 0,0 0 0,0 1 0,0-1 0,0 0 0,9-14 0,9-20 0,-5 0 0,0 0 0,9-46 0,-4 14 0,60-201 0,-73 239 0,1-2 0,-4 28 0,-1 17 0,-4 734 0,3-533 0,23-769 0,1 72 0,-23 6 0,-2 276 0,-2 441 0,-67 457 0,41-516 0,-23 127 0,63-363 0,3 1 0,29-74 0,57-147 0,-74 187 0,5 2 0,75-147 0,-48 125 0,-26 46 0,60-86 0,-83 135 0,-1-1 0,0 1 0,-1-1 0,0-1 0,0 1 0,6-21 0,-10 147 0,-5 730 0,3-516 0,2-371 0,3-1 0,1 1 0,17-58 0,-11 53 0,97-362 0,-26 108 0,-72 246 0,-2 0 0,3-87 0,-18 870-624,7-411 449,-2 521-1860,0-817 2032,0-9 123,0 1 0,0-1 0,1 0 0,3 15 0,-4-25-105,0 0 0,0-1 0,1 1 0,-1 0-1,0 0 1,0-1 0,1 1 0,-1 0 0,0-1 0,0 1-1,1-1 1,-1 1 0,1 0 0,-1-1 0,1 1 0,-1-1 0,1 1-1,-1-1 1,1 1 0,-1-1 0,1 0 0,0 1 0,10-7 516,5-24 121,14-74-165,3-9-262,15-14-225,138-386 0,-29-9 0,-143 448 0,-9 48 0,-4 20 0,-1 9 0,-5 953 0,7-539 0,-2-401 0,0-8 0,0-1 0,0 1 0,0 0 0,1-1 0,3 14 0,-4-21 0,0 1 0,0-1 0,1 0 0,-1 1 0,0-1 0,0 1 0,0-1 0,0 0 0,0 1 0,1-1 0,-1 0 0,0 1 0,0-1 0,0 0 0,1 1 0,-1-1 0,0 0 0,1 0 0,-1 1 0,0-1 0,1 0 0,-1 0 0,0 1 0,1-1 0,-1 0 0,0 0 0,1 0 0,-1 0 0,1 0 0,-1 0 0,0 1 0,1-1 0,-1 0 0,1 0 0,-1 0 0,13-11 0,5-21 0,31-86 0,36-134 0,-37 104 0,63-201 0,-29-7 0,-30 108 0,-51 243 0,1-15 0,-2 19 0,0 1 0,0 0 0,-1 0 0,1 0 0,0 0 0,0 0 0,0-1 0,0 1 0,0 0 0,0 0 0,0 0 0,0 0 0,0 0 0,0 0 0,-1-1 0,1 1 0,0 0 0,0 0 0,0 0 0,0 0 0,0 0 0,-1 0 0,1 0 0,0 0 0,0 0 0,0 0 0,0 0 0,0 0 0,-1 0 0,1 0 0,0 0 0,0 0 0,0 0 0,0 0 0,-1 0 0,1 0 0,0 0 0,0 0 0,0 0 0,0 0 0,0 0 0,-1 0 0,1 0 0,0 0 0,0 0 0,0 0 0,0 1 0,0-1 0,-1 0 0,1 0 0,-24 29 0,-207 310 0,137-213 0,-252 313 0,311-394 0,26-33 0,0 0 0,-1 0 0,-16 15 0,26-27 0,-1 0 0,1 1 0,-1-1 0,0 1 0,1-1 0,-1 0 0,0 0 0,1 1 0,-1-1 0,0 0 0,1 0 0,-1 0 0,0 0 0,1 0 0,-1 0 0,0 0 0,1 0 0,-1 0 0,0 0 0,1 0 0,-1 0 0,0 0 0,1-1 0,-1 1 0,0 0 0,1 0 0,-1-1 0,1 1 0,-1-1 0,1 1 0,-1 0 0,0-1 0,1 1 0,-1-1 0,1 1 0,0-1 0,-1 1 0,1-1 0,-1 0 0,-14-26 0,-3-26 0,-18-75 0,1 1 0,-111-318 0,53 159 0,91 281 0,0 0 0,1 0 0,-1 0 0,1 0 0,0 0 0,0-1 0,1 1 0,0-6 0,0 9 0,0 0 0,1 0 0,0 1 0,-1-1 0,1 0 0,0 0 0,0 1 0,0-1 0,0 0 0,0 1 0,0-1 0,0 1 0,1-1 0,-1 1 0,0 0 0,1 0 0,-1-1 0,1 1 0,0 0 0,-1 0 0,1 0 0,0 1 0,-1-1 0,1 0 0,3 0 0,18-6 0,0 1 0,0 1 0,0 1 0,34-1 0,99 5 0,-91 1 0,11 0 0,-138 32 0,-9 1 0,-1-2 0,-127 36 0,-159 13 0,-9 9 0,358-87 0,-29 10 0,36-12 0,0 0 0,0 0 0,0 0 0,0 0 0,0 0 0,0 0 0,0 1 0,0-1 0,1 1 0,-1-1 0,1 1 0,-1 0 0,1 0 0,-2 2 0,3-4 0,0 1 0,0 0 0,0-1 0,0 1 0,0-1 0,0 1 0,0 0 0,0-1 0,0 1 0,0 0 0,0-1 0,0 1 0,1-1 0,-1 1 0,0 0 0,0-1 0,1 1 0,-1-1 0,0 1 0,1-1 0,-1 1 0,0-1 0,1 1 0,-1-1 0,1 1 0,-1-1 0,1 1 0,-1-1 0,1 0 0,-1 1 0,1-1 0,0 1 0,22 9 0,-19-9 0,24 9 0,0-2 0,1-1 0,-1-1 0,58 3 0,124-8 0,-117-3 0,204-14 0,-163 6 0,-45 0 0,-57 5 0,0 1 0,37 1 0,-68 3 0,0 0 0,0-1 0,1 1 0,-1 0 0,0 0 0,0 0 0,1 0 0,-1 1 0,0-1 0,0 0 0,1 1 0,-1-1 0,0 0 0,0 1 0,0-1 0,1 1 0,-1 0 0,0-1 0,0 1 0,0 0 0,0 0 0,0 0 0,0 0 0,-1-1 0,1 1 0,0 0 0,0 1 0,-1-1 0,1 0 0,0 0 0,-1 0 0,1 0 0,-1 0 0,0 1 0,1-1 0,-1 0 0,0 0 0,0 1 0,0-1 0,0 0 0,0 0 0,0 1 0,0-1 0,0 0 0,0 0 0,0 1 0,-1-1 0,1 0 0,-1 0 0,0 2 0,-2 4 0,0 0 0,0-1 0,-1 1 0,0-1 0,0 0 0,0 0 0,-9 8 0,-14 10 0,0-1 0,-2-1 0,-1-2 0,-34 18 0,21-13 0,-46 36 0,87-60 0,1 1 0,-1-1 0,0 1 0,1 0 0,-1-1 0,1 1 0,-1 0 0,1 0 0,-2 3 0,6 2 0,11-7 0,179-45 0,129-22 0,347-40 0,-608 95 0,101-7 0,-146 20 0,-21 4 0,-26 4 0,-193 25 0,140-19 0,22-6 0,0 3 0,-103 34 0,155-41 0,10-3 0,20-5 0,116-41 0,2 5 0,195-27 0,-304 62 0,61-9 0,118-2 0,-203 15 0,1-1 0,-1 0 0,1 0 0,-1 0 0,1 0 0,-1-1 0,1 0 0,-1 0 0,0-1 0,0 1 0,0-1 0,-1 0 0,1 0 0,0-1 0,-1 1 0,4-5 0,6-8 0,0 0 0,23-35 0,-9 10 0,-24 36 0,2-2 0,-1 0 0,0-1 0,7-15 0,-11 23 0,0-1 0,-1 0 0,1-1 0,-1 1 0,1 0 0,-1 0 0,0 0 0,1 0 0,-1 0 0,0 0 0,0 0 0,0-1 0,0 1 0,0 0 0,0 0 0,0 0 0,0 0 0,-1 0 0,1-1 0,0 1 0,-1 0 0,1 0 0,0 0 0,-1 0 0,1 0 0,-1 0 0,0 0 0,1 0 0,-1 0 0,0 0 0,0 1 0,0-1 0,1 0 0,-1 0 0,0 1 0,0-1 0,0 0 0,0 1 0,-1-1 0,-19-6 0,0 1 0,0 1 0,-38-4 0,12 2 0,-141-29 0,-133-22 0,249 49 0,-1 3 0,-103 5 0,172 1 0,1 0 0,-1 1 0,1-1 0,0 1 0,-1 0 0,1-1 0,0 1 0,0 1 0,0-1 0,-4 2 0,7-3 0,-1 1 0,1-1 0,0 0 0,0 0 0,0 0 0,-1 1 0,1-1 0,0 0 0,0 0 0,0 1 0,0-1 0,0 0 0,0 0 0,-1 1 0,1-1 0,0 0 0,0 1 0,0-1 0,0 0 0,0 0 0,0 1 0,0-1 0,0 0 0,0 1 0,0-1 0,0 0 0,0 0 0,0 1 0,1-1 0,-1 0 0,0 0 0,0 1 0,0-1 0,0 0 0,0 0 0,0 1 0,1-1 0,19 13 0,141 41 0,-94-34 0,23 4 0,1-3 0,172 16 0,190-16 0,-449-21 0,327 2 0,-941-48 0,596 44 0,-280-22 0,357 27 0,104 18 0,84 31 0,-247-52 0,6 2 0,-1 1 0,1 0 0,-1 0 0,1 1 0,12 6 0,-20-8 0,0-1 0,0 0 0,0 1 0,0-1 0,0 1 0,-1 0 0,1 0 0,-1-1 0,1 1 0,-1 0 0,0 0 0,1 1 0,-1-1 0,0 0 0,-1 0 0,1 0 0,0 1 0,-1-1 0,1 0 0,-1 1 0,1-1 0,-1 1 0,0-1 0,0 0 0,0 1 0,-1-1 0,1 1 0,-2 3 0,0 1 0,0 0 0,-1 0 0,0 0 0,-1-1 0,1 1 0,-1-1 0,0 0 0,-1 0 0,0 0 0,0-1 0,-7 7 0,-10 7 0,-34 24 0,50-39 0,-32 21-52,-1-1 0,-2-3 0,-47 20 0,-132 38-532,174-64 420,42-14 145,-456 148-869,-8-32 851,391-102-233,-170 30 237,278-48 932,58 2 1,-37 2-496,474 0-404,288-4 0,-795 3 0,33-1 0,-1-1 0,75-15 0,-178 24 0,-27 14 0,-95 22 0,90-31 0,-47 10 0,124-19 0,8-1 0,16 1 0,31-1 0,375-28 0,-3-38 0,-343 51 0,136-4 0,-210 17 0,0 0 0,1 0 0,-1 0 0,0 0 0,0-1 0,0 0 0,0 1 0,0-1 0,0 0 0,0 0 0,0-1 0,0 1 0,4-4 0,-6 5 0,-1-1 0,1 1 0,-1-1 0,1 0 0,-1 1 0,1-1 0,-1 0 0,0 1 0,1-1 0,-1 0 0,0 0 0,1 1 0,-1-1 0,0 0 0,0 0 0,0 0 0,0 1 0,0-1 0,0 0 0,0-1 0,-1-1 0,1 1 0,-1 0 0,0-1 0,0 1 0,0 0 0,0 0 0,-1 0 0,1 0 0,-1 0 0,-1-2 0,-8-8 0,-1 0 0,-1 0 0,0 1 0,0 0 0,-16-8 0,-79-41 0,79 44 0,-287-164 0,305 174 0,0 0 0,0 1 0,0 0 0,-1 1 0,0 0 0,0 1 0,0 0 0,-14-1 0,26 4 0,0-1 0,-1 1 0,1 0 0,0 0 0,-1 0 0,1 0 0,-1 0 0,1 0 0,0 0 0,-1 0 0,1 1 0,0-1 0,-1 0 0,1 0 0,0 0 0,-1 0 0,1 0 0,0 1 0,-1-1 0,1 0 0,0 0 0,-1 0 0,1 1 0,0-1 0,0 0 0,-1 0 0,1 1 0,0-1 0,0 0 0,0 1 0,-1-1 0,1 0 0,0 1 0,0-1 0,0 0 0,0 1 0,0-1 0,0 0 0,0 1 0,0 0 0,10 15 0,23 13 0,-20-22 0,-1 0 0,1 0 0,0-1 0,1-1 0,-1 0 0,1-1 0,0 0 0,0-2 0,19 3 0,13-2 0,72-5 0,-55 0 0,-110 6-455,0 3 0,-48 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6T12:09:13.477"/>
    </inkml:context>
    <inkml:brush xml:id="br0">
      <inkml:brushProperty name="width" value="0.35" units="cm"/>
      <inkml:brushProperty name="height" value="0.35" units="cm"/>
      <inkml:brushProperty name="color" value="#FFFFFF"/>
    </inkml:brush>
  </inkml:definitions>
  <inkml:trace contextRef="#ctx0" brushRef="#br0">687 0 24575,'170'7'-640,"229"39"1,-233-23 338,718 90 182,-857-108 105,-18 0 38,-9-5-21,1 0 1,-1 0-1,0 1 1,0-1 0,-1 0-1,1 0 1,0 0-1,0 1 1,0-1 0,0 0-1,0 0 1,0 0-1,0 1 1,0-1-1,0 0 1,0 0 0,0 0-1,0 0 1,-1 1-1,1-1 1,0 0 0,0 0-1,0 0 1,0 0-1,-1 0 1,1 0-1,0 1 1,0-1 0,0 0-1,0 0 1,-1 0-1,1 0 1,0 0 0,0 0-1,0 0 1,-1 0-1,1 0 1,0 0 0,0 0-1,0 0 1,-1 0-1,1 0 1,-36 9 350,-1-1 0,0-2 0,-67 2-1,52-5-233,-912 38-2323,-1-40 245,1368 0 5812,247-1-4817,-220-1 1187,-525 6 268,-186 36 0,199-27-430,-940 218-1131,999-226 1069,11-3 0,0 0 0,1 0 0,-1 1 0,1 1 0,-1 0 0,1 1 0,1 0 0,-15 10 0,25-16 5,-1 0-1,1 1 1,0-1 0,-1 0-1,1 0 1,0 1-1,-1-1 1,1 0 0,0 1-1,-1-1 1,1 1-1,0-1 1,0 0 0,0 1-1,-1-1 1,1 1-1,0-1 1,0 1 0,0-1-1,0 0 1,0 1-1,0-1 1,0 1 0,0-1-1,0 1 1,0-1-1,0 1 1,0-1 0,0 0-1,0 1 1,0-1-1,0 1 1,0-1 0,1 1-1,-1-1 1,0 0-1,0 1 1,1-1 0,-1 1-1,0-1 1,0 0-1,1 1 1,-1-1 0,0 0-1,1 0 1,-1 1-1,1-1 1,-1 0 0,0 0-1,1 1 1,-1-1-1,1 0 1,-1 0 0,0 0-1,1 0 1,-1 0-1,1 0 1,-1 0 0,1 0-1,0 0 1,30 6 543,-31-6-543,319 15 239,-247-12-253,623 2 9,-428-6 0,-235 4 0,-19 0 0,-13-4 0,0 1 0,0 0 0,0 0 0,-1 0 0,1 0 0,0 0 0,0 0 0,0 0 0,0 0 0,0 0 0,0 0 0,0 0 0,-1 0 0,1 0 0,0 0 0,0 0 0,0 0 0,0 0 0,0 0 0,0 0 0,0 0 0,-1 0 0,1 0 0,0 0 0,0 0 0,0 0 0,0 0 0,0 0 0,0 0 0,0 0 0,0 0 0,-1 1 0,1-1 0,0 0 0,0 0 0,0 0 0,0 0 0,0 0 0,0 0 0,0 0 0,0 0 0,0 0 0,0 1 0,0-1 0,0 0 0,0 0 0,0 0 0,0 0 0,0 0 0,0 0 0,0 1 0,0-1 0,0 0 0,0 0 0,0 0 0,0 0 0,0 0 0,0 0 0,0 0 0,0 1 0,0-1 0,0 0 0,0 0 0,0 0 0,0 0 0,0 0 0,0 0 0,0 0 0,-59 14 0,-104 8 0,107-16 0,-38 3 0,-80 12 0,156-15 0,18-6 0,0 0 0,0 0 0,0 0 0,0 0 0,0 0 0,0 0 0,-1 0 0,1 0 0,0 0 0,0 1 0,0-1 0,0 0 0,0 0 0,0 0 0,0 0 0,0 0 0,0 0 0,0 1 0,0-1 0,-1 0 0,1 0 0,0 0 0,0 0 0,0 0 0,0 1 0,0-1 0,0 0 0,0 0 0,0 0 0,0 0 0,0 0 0,0 1 0,0-1 0,1 0 0,-1 0 0,0 0 0,0 0 0,0 0 0,0 0 0,0 1 0,0-1 0,0 0 0,0 0 0,0 0 0,0 0 0,0 0 0,1 0 0,-1 1 0,3 0 0,0 1 0,0-1 0,1 0 0,-1 0 0,0 0 0,1 0 0,4 0 0,64 7 0,130-2 0,-128-6 0,2065 2-3802,-1050-4 2761,-2463 2 5884,1545 10-4843,-45-1 0,129-4 0,-195-7 0,-1-3 0,74-15 0,-98 13 0,-19 5 0,-1-1 0,0 0 0,1-2 0,25-10 0,-40 11 0,-8 2 0,-10-1 0,-329 0 0,174 6 0,-913-2-2548,1069-1 2548,-98-4 0,94-1 7,20 5-8,0 0 1,0 0 0,-1 0-1,1 0 1,0 0 0,0 0-1,0-1 1,0 1 0,0 0-1,0 0 1,-1 0 0,1 0-1,0 0 1,0 0 0,0 0-1,0-1 1,0 1 0,0 0-1,0 0 1,-1 0 0,1 0-1,0 0 1,0-1 0,0 1-1,0 0 1,0 0 0,0 0-1,0 0 1,0 0 0,0-1-1,0 1 1,0 0 0,0 0 0,0 0-1,0 0 1,0-1 0,0 1-1,0 0 1,0 0 0,0 0-1,0 0 1,1 0 0,-1-1-1,0 1 1,0 0 0,0 0-1,2-2 20,1 0 1,0 1-1,-1-1 0,1 1 0,0 0 1,0 0-1,0 0 0,4-1 0,434-82 1770,-201 45-1194,139-21-595,-362 58 0,-9 1 0,0 0 0,-1-1 0,1 1 0,-1-1 0,9-4 0,-24 1 0,-11 2 0,-442 0-334,237 6 87,-591-3 131,1509-24-351,-268-16-324,661-38-2211,-1059 81 3926,-33 0-499,-45 7 963,-238 41-490,137-21-237,-253 17 0,-106-25-661,649-22 0,87-2 0,-184 0 0,1-3 0,-1-1 0,52-14 0,-51 3 0,-42 16 0,0 1 0,0-1 0,0 1 0,0-1 0,0 1 0,-1-1 0,1 0 0,0 1 0,0-1 0,-1 0 0,1 0 0,-1 0 0,1 1 0,0-1 0,0-2 0,-1 2 0,0 1 0,0-1 0,-1 1 0,1-1 0,0 0 0,0 1 0,-1-1 0,1 1 0,0-1 0,-1 1 0,1-1 0,0 1 0,-1-1 0,1 1 0,-1-1 0,1 1 0,-1-1 0,1 1 0,-1 0 0,1-1 0,-1 1 0,1 0 0,-1 0 0,1-1 0,-1 1 0,0 0 0,1 0 0,-1 0 0,0 0 0,-42-12 0,1 1 0,-1 3 0,-62-4 0,71 8 0,-980-37-655,994 42 655,41-1 0,421 13 308,44 0 39,229-14-347,-927 11 0,38 1 0,-572-7-1779,113-2 112,-188 16-1678,797-17 4106,52-5 110,243-57 2951,-121 25-2485,-78 20-1337,398-73 0,-106 60 0,-416 28 0,1-3 0,0-2 0,-67-16 0,103 16 0,39 2 0,237-3-199,-53 2-68,1190-31 733,-1381 35-466,29 1 0,-44 0 0,0 0 0,0 0 0,0 1 0,0-1 0,-1 0 0,1 1 0,0-1 0,0 1 0,0 0 0,-1 0 0,1-1 0,0 1 0,-1 0 0,1 0 0,-1 1 0,1-1 0,1 2 0,-2-2-39,-1 0 0,0-1 0,0 1 0,0-1 0,0 1 0,1 0 0,-1-1 0,0 1 0,0-1 0,0 1 0,0 0 0,-1-1 0,1 1 0,0-1 0,0 1 0,0 0 0,0-1 0,-1 1 0,1-1 0,0 1 0,-1-1 0,1 1 0,0-1 0,-1 1 0,1-1 0,0 1 0,-1-1 0,1 1 0,-1-1 0,1 0 0,-1 1 0,1-1 0,-1 0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a:t>2023/6/20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a:t>3</a:t>
            </a:fld>
            <a:endParaRPr lang="zh-CN" altLang="en-US"/>
          </a:p>
        </p:txBody>
      </p:sp>
    </p:spTree>
    <p:extLst>
      <p:ext uri="{BB962C8B-B14F-4D97-AF65-F5344CB8AC3E}">
        <p14:creationId xmlns:p14="http://schemas.microsoft.com/office/powerpoint/2010/main" val="96140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a:t>7</a:t>
            </a:fld>
            <a:endParaRPr lang="zh-CN" altLang="en-US"/>
          </a:p>
        </p:txBody>
      </p:sp>
    </p:spTree>
    <p:extLst>
      <p:ext uri="{BB962C8B-B14F-4D97-AF65-F5344CB8AC3E}">
        <p14:creationId xmlns:p14="http://schemas.microsoft.com/office/powerpoint/2010/main" val="10793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a:t>11</a:t>
            </a:fld>
            <a:endParaRPr lang="zh-CN" altLang="en-US"/>
          </a:p>
        </p:txBody>
      </p:sp>
    </p:spTree>
    <p:extLst>
      <p:ext uri="{BB962C8B-B14F-4D97-AF65-F5344CB8AC3E}">
        <p14:creationId xmlns:p14="http://schemas.microsoft.com/office/powerpoint/2010/main" val="1572941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a:t>15</a:t>
            </a:fld>
            <a:endParaRPr lang="zh-CN" altLang="en-US"/>
          </a:p>
        </p:txBody>
      </p:sp>
    </p:spTree>
    <p:extLst>
      <p:ext uri="{BB962C8B-B14F-4D97-AF65-F5344CB8AC3E}">
        <p14:creationId xmlns:p14="http://schemas.microsoft.com/office/powerpoint/2010/main" val="834034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a:t>24</a:t>
            </a:fld>
            <a:endParaRPr lang="zh-CN" altLang="en-US"/>
          </a:p>
        </p:txBody>
      </p:sp>
    </p:spTree>
    <p:extLst>
      <p:ext uri="{BB962C8B-B14F-4D97-AF65-F5344CB8AC3E}">
        <p14:creationId xmlns:p14="http://schemas.microsoft.com/office/powerpoint/2010/main" val="150031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黑白线条2">
    <p:spTree>
      <p:nvGrpSpPr>
        <p:cNvPr id="1" name=""/>
        <p:cNvGrpSpPr/>
        <p:nvPr/>
      </p:nvGrpSpPr>
      <p:grpSpPr>
        <a:xfrm>
          <a:off x="0" y="0"/>
          <a:ext cx="0" cy="0"/>
          <a:chOff x="0" y="0"/>
          <a:chExt cx="0" cy="0"/>
        </a:xfrm>
      </p:grpSpPr>
      <p:grpSp>
        <p:nvGrpSpPr>
          <p:cNvPr id="7" name="组合 6"/>
          <p:cNvGrpSpPr/>
          <p:nvPr userDrawn="1"/>
        </p:nvGrpSpPr>
        <p:grpSpPr>
          <a:xfrm>
            <a:off x="10354490" y="487231"/>
            <a:ext cx="1258237" cy="355823"/>
            <a:chOff x="479376" y="479847"/>
            <a:chExt cx="4271963" cy="1208088"/>
          </a:xfrm>
          <a:solidFill>
            <a:schemeClr val="tx1">
              <a:lumMod val="85000"/>
              <a:lumOff val="15000"/>
            </a:schemeClr>
          </a:solidFill>
        </p:grpSpPr>
        <p:sp>
          <p:nvSpPr>
            <p:cNvPr id="8" name="Freeform 5"/>
            <p:cNvSpPr>
              <a:spLocks/>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p:cNvSpPr>
              <a:spLocks/>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p:cNvSpPr>
              <a:spLocks/>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p:cNvSpPr>
              <a:spLocks/>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p:cNvSpPr>
              <a:spLocks/>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p:cNvSpPr>
              <a:spLocks/>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0"/>
            <p:cNvSpPr>
              <a:spLocks/>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1"/>
            <p:cNvSpPr>
              <a:spLocks/>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p:cNvSpPr>
              <a:spLocks/>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3"/>
            <p:cNvSpPr>
              <a:spLocks/>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4"/>
            <p:cNvSpPr>
              <a:spLocks/>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3"/>
            <p:cNvSpPr>
              <a:spLocks/>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4"/>
            <p:cNvSpPr>
              <a:spLocks/>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5"/>
            <p:cNvSpPr>
              <a:spLocks/>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8"/>
          <p:cNvGrpSpPr/>
          <p:nvPr userDrawn="1"/>
        </p:nvGrpSpPr>
        <p:grpSpPr>
          <a:xfrm rot="-5400000">
            <a:off x="182003" y="602338"/>
            <a:ext cx="274225" cy="321425"/>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1842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8" name="图片 1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1645" y="0"/>
            <a:ext cx="3565884" cy="5176284"/>
          </a:xfrm>
          <a:prstGeom prst="rect">
            <a:avLst/>
          </a:prstGeom>
        </p:spPr>
      </p:pic>
      <p:pic>
        <p:nvPicPr>
          <p:cNvPr id="179" name="图片 17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251917" y="3323087"/>
            <a:ext cx="2451107" cy="3558059"/>
          </a:xfrm>
          <a:prstGeom prst="rect">
            <a:avLst/>
          </a:prstGeom>
        </p:spPr>
      </p:pic>
    </p:spTree>
    <p:extLst>
      <p:ext uri="{BB962C8B-B14F-4D97-AF65-F5344CB8AC3E}">
        <p14:creationId xmlns:p14="http://schemas.microsoft.com/office/powerpoint/2010/main" val="54159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750" fill="hold"/>
                                        <p:tgtEl>
                                          <p:spTgt spid="178"/>
                                        </p:tgtEl>
                                        <p:attrNameLst>
                                          <p:attrName>ppt_w</p:attrName>
                                        </p:attrNameLst>
                                      </p:cBhvr>
                                      <p:tavLst>
                                        <p:tav tm="0">
                                          <p:val>
                                            <p:strVal val="4*#ppt_w"/>
                                          </p:val>
                                        </p:tav>
                                        <p:tav tm="100000">
                                          <p:val>
                                            <p:strVal val="#ppt_w"/>
                                          </p:val>
                                        </p:tav>
                                      </p:tavLst>
                                    </p:anim>
                                    <p:anim calcmode="lin" valueType="num">
                                      <p:cBhvr>
                                        <p:cTn id="8" dur="750" fill="hold"/>
                                        <p:tgtEl>
                                          <p:spTgt spid="178"/>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p:cTn id="11" dur="750" fill="hold"/>
                                        <p:tgtEl>
                                          <p:spTgt spid="179"/>
                                        </p:tgtEl>
                                        <p:attrNameLst>
                                          <p:attrName>ppt_w</p:attrName>
                                        </p:attrNameLst>
                                      </p:cBhvr>
                                      <p:tavLst>
                                        <p:tav tm="0">
                                          <p:val>
                                            <p:strVal val="4*#ppt_w"/>
                                          </p:val>
                                        </p:tav>
                                        <p:tav tm="100000">
                                          <p:val>
                                            <p:strVal val="#ppt_w"/>
                                          </p:val>
                                        </p:tav>
                                      </p:tavLst>
                                    </p:anim>
                                    <p:anim calcmode="lin" valueType="num">
                                      <p:cBhvr>
                                        <p:cTn id="12" dur="750" fill="hold"/>
                                        <p:tgtEl>
                                          <p:spTgt spid="17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746240" y="1580624"/>
            <a:ext cx="5491480" cy="5277376"/>
          </a:xfrm>
          <a:prstGeom prst="rect">
            <a:avLst/>
          </a:prstGeom>
        </p:spPr>
      </p:pic>
      <p:grpSp>
        <p:nvGrpSpPr>
          <p:cNvPr id="8" name="组合 7"/>
          <p:cNvGrpSpPr/>
          <p:nvPr userDrawn="1"/>
        </p:nvGrpSpPr>
        <p:grpSpPr>
          <a:xfrm>
            <a:off x="10354490" y="487231"/>
            <a:ext cx="1258237" cy="355823"/>
            <a:chOff x="479376" y="479847"/>
            <a:chExt cx="4271963" cy="1208088"/>
          </a:xfrm>
          <a:solidFill>
            <a:schemeClr val="tx1">
              <a:lumMod val="85000"/>
              <a:lumOff val="15000"/>
            </a:schemeClr>
          </a:solidFill>
        </p:grpSpPr>
        <p:sp>
          <p:nvSpPr>
            <p:cNvPr id="9" name="Freeform 5"/>
            <p:cNvSpPr>
              <a:spLocks/>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5"/>
            <p:cNvSpPr>
              <a:spLocks/>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6"/>
            <p:cNvSpPr>
              <a:spLocks/>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7"/>
            <p:cNvSpPr>
              <a:spLocks/>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8"/>
            <p:cNvSpPr>
              <a:spLocks/>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9"/>
            <p:cNvSpPr>
              <a:spLocks/>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0"/>
            <p:cNvSpPr>
              <a:spLocks/>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1"/>
            <p:cNvSpPr>
              <a:spLocks/>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3"/>
            <p:cNvSpPr>
              <a:spLocks/>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4"/>
            <p:cNvSpPr>
              <a:spLocks/>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5"/>
            <p:cNvSpPr>
              <a:spLocks/>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9"/>
            <p:cNvSpPr>
              <a:spLocks/>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0"/>
            <p:cNvSpPr>
              <a:spLocks/>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1"/>
            <p:cNvSpPr>
              <a:spLocks/>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2"/>
            <p:cNvSpPr>
              <a:spLocks/>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3"/>
            <p:cNvSpPr>
              <a:spLocks/>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4"/>
            <p:cNvSpPr>
              <a:spLocks/>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5"/>
            <p:cNvSpPr>
              <a:spLocks/>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7"/>
            <p:cNvSpPr>
              <a:spLocks/>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8"/>
            <p:cNvSpPr>
              <a:spLocks/>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0"/>
            <p:cNvSpPr>
              <a:spLocks/>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1"/>
            <p:cNvSpPr>
              <a:spLocks/>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2"/>
            <p:cNvSpPr>
              <a:spLocks/>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3"/>
            <p:cNvSpPr>
              <a:spLocks/>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4"/>
            <p:cNvSpPr>
              <a:spLocks/>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6"/>
            <p:cNvSpPr>
              <a:spLocks/>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8"/>
            <p:cNvSpPr>
              <a:spLocks/>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49"/>
            <p:cNvSpPr>
              <a:spLocks/>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0"/>
            <p:cNvSpPr>
              <a:spLocks/>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1"/>
            <p:cNvSpPr>
              <a:spLocks/>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2"/>
            <p:cNvSpPr>
              <a:spLocks/>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3"/>
            <p:cNvSpPr>
              <a:spLocks/>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4"/>
            <p:cNvSpPr>
              <a:spLocks/>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55"/>
            <p:cNvSpPr>
              <a:spLocks/>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0" name="组合 59"/>
          <p:cNvGrpSpPr/>
          <p:nvPr userDrawn="1"/>
        </p:nvGrpSpPr>
        <p:grpSpPr>
          <a:xfrm rot="-5400000">
            <a:off x="182003" y="602338"/>
            <a:ext cx="274225" cy="321425"/>
            <a:chOff x="758562" y="2561597"/>
            <a:chExt cx="423517" cy="496415"/>
          </a:xfrm>
        </p:grpSpPr>
        <p:sp>
          <p:nvSpPr>
            <p:cNvPr id="61" name="任意多边形 6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6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934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3" presetClass="entr" presetSubtype="28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750" fill="hold"/>
                                        <p:tgtEl>
                                          <p:spTgt spid="7"/>
                                        </p:tgtEl>
                                        <p:attrNameLst>
                                          <p:attrName>ppt_w</p:attrName>
                                        </p:attrNameLst>
                                      </p:cBhvr>
                                      <p:tavLst>
                                        <p:tav tm="0">
                                          <p:val>
                                            <p:strVal val="4/3*#ppt_w"/>
                                          </p:val>
                                        </p:tav>
                                        <p:tav tm="100000">
                                          <p:val>
                                            <p:strVal val="#ppt_w"/>
                                          </p:val>
                                        </p:tav>
                                      </p:tavLst>
                                    </p:anim>
                                    <p:anim calcmode="lin" valueType="num">
                                      <p:cBhvr>
                                        <p:cTn id="11" dur="75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39000"/>
                        </a14:imgEffect>
                      </a14:imgLayer>
                    </a14:imgProps>
                  </a:ext>
                  <a:ext uri="{28A0092B-C50C-407E-A947-70E740481C1C}">
                    <a14:useLocalDpi xmlns:a14="http://schemas.microsoft.com/office/drawing/2010/main"/>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7561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3142" y="754180"/>
            <a:ext cx="4979410" cy="5642658"/>
          </a:xfrm>
          <a:prstGeom prst="rect">
            <a:avLst/>
          </a:prstGeom>
        </p:spPr>
      </p:pic>
    </p:spTree>
    <p:extLst>
      <p:ext uri="{BB962C8B-B14F-4D97-AF65-F5344CB8AC3E}">
        <p14:creationId xmlns:p14="http://schemas.microsoft.com/office/powerpoint/2010/main" val="353689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9AA11-1125-413D-B3C3-EAF9A3A3778C}" type="datetimeFigureOut">
              <a:rPr lang="zh-CN" altLang="en-US"/>
              <a:t>2023/6/20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8D63B-6CC8-4463-A942-F5622E36F982}" type="slidenum">
              <a:rPr lang="zh-CN" altLang="en-US"/>
              <a:t>‹#›</a:t>
            </a:fld>
            <a:endParaRPr lang="zh-CN" altLang="en-US"/>
          </a:p>
        </p:txBody>
      </p:sp>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49" r:id="rId3"/>
    <p:sldLayoutId id="2147483654" r:id="rId4"/>
    <p:sldLayoutId id="2147483653" r:id="rId5"/>
    <p:sldLayoutId id="214748365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bin"/><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customXml" Target="../ink/ink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5.bin"/><Relationship Id="rId5" Type="http://schemas.openxmlformats.org/officeDocument/2006/relationships/image" Target="../media/image14.bin"/><Relationship Id="rId4" Type="http://schemas.openxmlformats.org/officeDocument/2006/relationships/image" Target="../media/image13.bin"/></Relationships>
</file>

<file path=ppt/slides/_rels/slide14.xml.rels><?xml version="1.0" encoding="UTF-8" standalone="yes"?>
<Relationships xmlns="http://schemas.openxmlformats.org/package/2006/relationships"><Relationship Id="rId3" Type="http://schemas.openxmlformats.org/officeDocument/2006/relationships/image" Target="../media/image18.bin"/><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6.xml"/></Relationships>
</file>

<file path=ppt/slides/_rels/slide15.xml.rels><?xml version="1.0" encoding="UTF-8" standalone="yes"?>
<Relationships xmlns="http://schemas.openxmlformats.org/package/2006/relationships"><Relationship Id="rId3" Type="http://schemas.openxmlformats.org/officeDocument/2006/relationships/image" Target="../media/image8.bin"/><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bin"/><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customXml" Target="../ink/ink7.xml"/></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bin"/><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bin"/><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tags" Target="../tags/tag47.xml"/><Relationship Id="rId21" Type="http://schemas.openxmlformats.org/officeDocument/2006/relationships/tags" Target="../tags/tag42.xml"/><Relationship Id="rId42" Type="http://schemas.openxmlformats.org/officeDocument/2006/relationships/tags" Target="../tags/tag63.xml"/><Relationship Id="rId47" Type="http://schemas.openxmlformats.org/officeDocument/2006/relationships/tags" Target="../tags/tag68.xml"/><Relationship Id="rId63" Type="http://schemas.openxmlformats.org/officeDocument/2006/relationships/tags" Target="../tags/tag84.xml"/><Relationship Id="rId68" Type="http://schemas.openxmlformats.org/officeDocument/2006/relationships/tags" Target="../tags/tag89.xml"/><Relationship Id="rId84" Type="http://schemas.microsoft.com/office/2007/relationships/hdphoto" Target="../media/hdphoto2.wdp"/><Relationship Id="rId16" Type="http://schemas.openxmlformats.org/officeDocument/2006/relationships/tags" Target="../tags/tag37.xml"/><Relationship Id="rId11" Type="http://schemas.openxmlformats.org/officeDocument/2006/relationships/tags" Target="../tags/tag32.xml"/><Relationship Id="rId32" Type="http://schemas.openxmlformats.org/officeDocument/2006/relationships/tags" Target="../tags/tag53.xml"/><Relationship Id="rId37" Type="http://schemas.openxmlformats.org/officeDocument/2006/relationships/tags" Target="../tags/tag58.xml"/><Relationship Id="rId53" Type="http://schemas.openxmlformats.org/officeDocument/2006/relationships/tags" Target="../tags/tag74.xml"/><Relationship Id="rId58" Type="http://schemas.openxmlformats.org/officeDocument/2006/relationships/tags" Target="../tags/tag79.xml"/><Relationship Id="rId74" Type="http://schemas.openxmlformats.org/officeDocument/2006/relationships/tags" Target="../tags/tag95.xml"/><Relationship Id="rId79" Type="http://schemas.openxmlformats.org/officeDocument/2006/relationships/tags" Target="../tags/tag100.xml"/><Relationship Id="rId5" Type="http://schemas.openxmlformats.org/officeDocument/2006/relationships/tags" Target="../tags/tag26.xml"/><Relationship Id="rId61" Type="http://schemas.openxmlformats.org/officeDocument/2006/relationships/tags" Target="../tags/tag82.xml"/><Relationship Id="rId82" Type="http://schemas.openxmlformats.org/officeDocument/2006/relationships/notesSlide" Target="../notesSlides/notesSlide5.xml"/><Relationship Id="rId19" Type="http://schemas.openxmlformats.org/officeDocument/2006/relationships/tags" Target="../tags/tag40.xml"/><Relationship Id="rId14" Type="http://schemas.openxmlformats.org/officeDocument/2006/relationships/tags" Target="../tags/tag35.xml"/><Relationship Id="rId22" Type="http://schemas.openxmlformats.org/officeDocument/2006/relationships/tags" Target="../tags/tag43.xml"/><Relationship Id="rId27" Type="http://schemas.openxmlformats.org/officeDocument/2006/relationships/tags" Target="../tags/tag48.xml"/><Relationship Id="rId30" Type="http://schemas.openxmlformats.org/officeDocument/2006/relationships/tags" Target="../tags/tag51.xml"/><Relationship Id="rId35" Type="http://schemas.openxmlformats.org/officeDocument/2006/relationships/tags" Target="../tags/tag56.xml"/><Relationship Id="rId43" Type="http://schemas.openxmlformats.org/officeDocument/2006/relationships/tags" Target="../tags/tag64.xml"/><Relationship Id="rId48" Type="http://schemas.openxmlformats.org/officeDocument/2006/relationships/tags" Target="../tags/tag69.xml"/><Relationship Id="rId56" Type="http://schemas.openxmlformats.org/officeDocument/2006/relationships/tags" Target="../tags/tag77.xml"/><Relationship Id="rId64" Type="http://schemas.openxmlformats.org/officeDocument/2006/relationships/tags" Target="../tags/tag85.xml"/><Relationship Id="rId69" Type="http://schemas.openxmlformats.org/officeDocument/2006/relationships/tags" Target="../tags/tag90.xml"/><Relationship Id="rId77" Type="http://schemas.openxmlformats.org/officeDocument/2006/relationships/tags" Target="../tags/tag98.xml"/><Relationship Id="rId8" Type="http://schemas.openxmlformats.org/officeDocument/2006/relationships/tags" Target="../tags/tag29.xml"/><Relationship Id="rId51" Type="http://schemas.openxmlformats.org/officeDocument/2006/relationships/tags" Target="../tags/tag72.xml"/><Relationship Id="rId72" Type="http://schemas.openxmlformats.org/officeDocument/2006/relationships/tags" Target="../tags/tag93.xml"/><Relationship Id="rId80" Type="http://schemas.openxmlformats.org/officeDocument/2006/relationships/tags" Target="../tags/tag101.xml"/><Relationship Id="rId3" Type="http://schemas.openxmlformats.org/officeDocument/2006/relationships/tags" Target="../tags/tag24.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tags" Target="../tags/tag46.xml"/><Relationship Id="rId33" Type="http://schemas.openxmlformats.org/officeDocument/2006/relationships/tags" Target="../tags/tag54.xml"/><Relationship Id="rId38" Type="http://schemas.openxmlformats.org/officeDocument/2006/relationships/tags" Target="../tags/tag59.xml"/><Relationship Id="rId46" Type="http://schemas.openxmlformats.org/officeDocument/2006/relationships/tags" Target="../tags/tag67.xml"/><Relationship Id="rId59" Type="http://schemas.openxmlformats.org/officeDocument/2006/relationships/tags" Target="../tags/tag80.xml"/><Relationship Id="rId67" Type="http://schemas.openxmlformats.org/officeDocument/2006/relationships/tags" Target="../tags/tag88.xml"/><Relationship Id="rId20" Type="http://schemas.openxmlformats.org/officeDocument/2006/relationships/tags" Target="../tags/tag41.xml"/><Relationship Id="rId41" Type="http://schemas.openxmlformats.org/officeDocument/2006/relationships/tags" Target="../tags/tag62.xml"/><Relationship Id="rId54" Type="http://schemas.openxmlformats.org/officeDocument/2006/relationships/tags" Target="../tags/tag75.xml"/><Relationship Id="rId62" Type="http://schemas.openxmlformats.org/officeDocument/2006/relationships/tags" Target="../tags/tag83.xml"/><Relationship Id="rId70" Type="http://schemas.openxmlformats.org/officeDocument/2006/relationships/tags" Target="../tags/tag91.xml"/><Relationship Id="rId75" Type="http://schemas.openxmlformats.org/officeDocument/2006/relationships/tags" Target="../tags/tag96.xml"/><Relationship Id="rId83" Type="http://schemas.openxmlformats.org/officeDocument/2006/relationships/image" Target="../media/image8.bin"/><Relationship Id="rId1" Type="http://schemas.openxmlformats.org/officeDocument/2006/relationships/tags" Target="../tags/tag22.xml"/><Relationship Id="rId6" Type="http://schemas.openxmlformats.org/officeDocument/2006/relationships/tags" Target="../tags/tag27.xml"/><Relationship Id="rId15" Type="http://schemas.openxmlformats.org/officeDocument/2006/relationships/tags" Target="../tags/tag36.xml"/><Relationship Id="rId23" Type="http://schemas.openxmlformats.org/officeDocument/2006/relationships/tags" Target="../tags/tag44.xml"/><Relationship Id="rId28" Type="http://schemas.openxmlformats.org/officeDocument/2006/relationships/tags" Target="../tags/tag49.xml"/><Relationship Id="rId36" Type="http://schemas.openxmlformats.org/officeDocument/2006/relationships/tags" Target="../tags/tag57.xml"/><Relationship Id="rId49" Type="http://schemas.openxmlformats.org/officeDocument/2006/relationships/tags" Target="../tags/tag70.xml"/><Relationship Id="rId57" Type="http://schemas.openxmlformats.org/officeDocument/2006/relationships/tags" Target="../tags/tag78.xml"/><Relationship Id="rId10" Type="http://schemas.openxmlformats.org/officeDocument/2006/relationships/tags" Target="../tags/tag31.xml"/><Relationship Id="rId31" Type="http://schemas.openxmlformats.org/officeDocument/2006/relationships/tags" Target="../tags/tag52.xml"/><Relationship Id="rId44" Type="http://schemas.openxmlformats.org/officeDocument/2006/relationships/tags" Target="../tags/tag65.xml"/><Relationship Id="rId52" Type="http://schemas.openxmlformats.org/officeDocument/2006/relationships/tags" Target="../tags/tag73.xml"/><Relationship Id="rId60" Type="http://schemas.openxmlformats.org/officeDocument/2006/relationships/tags" Target="../tags/tag81.xml"/><Relationship Id="rId65" Type="http://schemas.openxmlformats.org/officeDocument/2006/relationships/tags" Target="../tags/tag86.xml"/><Relationship Id="rId73" Type="http://schemas.openxmlformats.org/officeDocument/2006/relationships/tags" Target="../tags/tag94.xml"/><Relationship Id="rId78" Type="http://schemas.openxmlformats.org/officeDocument/2006/relationships/tags" Target="../tags/tag99.xml"/><Relationship Id="rId81" Type="http://schemas.openxmlformats.org/officeDocument/2006/relationships/slideLayout" Target="../slideLayouts/slideLayout1.xml"/><Relationship Id="rId4" Type="http://schemas.openxmlformats.org/officeDocument/2006/relationships/tags" Target="../tags/tag25.xml"/><Relationship Id="rId9" Type="http://schemas.openxmlformats.org/officeDocument/2006/relationships/tags" Target="../tags/tag30.xml"/><Relationship Id="rId13" Type="http://schemas.openxmlformats.org/officeDocument/2006/relationships/tags" Target="../tags/tag34.xml"/><Relationship Id="rId18" Type="http://schemas.openxmlformats.org/officeDocument/2006/relationships/tags" Target="../tags/tag39.xml"/><Relationship Id="rId39" Type="http://schemas.openxmlformats.org/officeDocument/2006/relationships/tags" Target="../tags/tag60.xml"/><Relationship Id="rId34" Type="http://schemas.openxmlformats.org/officeDocument/2006/relationships/tags" Target="../tags/tag55.xml"/><Relationship Id="rId50" Type="http://schemas.openxmlformats.org/officeDocument/2006/relationships/tags" Target="../tags/tag71.xml"/><Relationship Id="rId55" Type="http://schemas.openxmlformats.org/officeDocument/2006/relationships/tags" Target="../tags/tag76.xml"/><Relationship Id="rId76" Type="http://schemas.openxmlformats.org/officeDocument/2006/relationships/tags" Target="../tags/tag97.xml"/><Relationship Id="rId7" Type="http://schemas.openxmlformats.org/officeDocument/2006/relationships/tags" Target="../tags/tag28.xml"/><Relationship Id="rId71" Type="http://schemas.openxmlformats.org/officeDocument/2006/relationships/tags" Target="../tags/tag92.xml"/><Relationship Id="rId2" Type="http://schemas.openxmlformats.org/officeDocument/2006/relationships/tags" Target="../tags/tag23.xml"/><Relationship Id="rId29" Type="http://schemas.openxmlformats.org/officeDocument/2006/relationships/tags" Target="../tags/tag50.xml"/><Relationship Id="rId24" Type="http://schemas.openxmlformats.org/officeDocument/2006/relationships/tags" Target="../tags/tag45.xml"/><Relationship Id="rId40" Type="http://schemas.openxmlformats.org/officeDocument/2006/relationships/tags" Target="../tags/tag61.xml"/><Relationship Id="rId45" Type="http://schemas.openxmlformats.org/officeDocument/2006/relationships/tags" Target="../tags/tag66.xml"/><Relationship Id="rId66" Type="http://schemas.openxmlformats.org/officeDocument/2006/relationships/tags" Target="../tags/tag87.xml"/></Relationships>
</file>

<file path=ppt/slides/_rels/slide3.xml.rels><?xml version="1.0" encoding="UTF-8" standalone="yes"?>
<Relationships xmlns="http://schemas.openxmlformats.org/package/2006/relationships"><Relationship Id="rId3" Type="http://schemas.openxmlformats.org/officeDocument/2006/relationships/image" Target="../media/image8.bin"/><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9.bin"/><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microsoft.com/office/2007/relationships/hdphoto" Target="../media/hdphoto3.wd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image" Target="../media/image10.bin"/><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bin"/><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5.bin"/><Relationship Id="rId3" Type="http://schemas.openxmlformats.org/officeDocument/2006/relationships/slideLayout" Target="../slideLayouts/slideLayout2.xml"/><Relationship Id="rId7" Type="http://schemas.openxmlformats.org/officeDocument/2006/relationships/image" Target="../media/image14.bin"/><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3.bin"/><Relationship Id="rId5" Type="http://schemas.openxmlformats.org/officeDocument/2006/relationships/image" Target="../media/image14.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9811" y="21226"/>
            <a:ext cx="7820116" cy="6858000"/>
          </a:xfrm>
          <a:prstGeom prst="rect">
            <a:avLst/>
          </a:prstGeom>
        </p:spPr>
      </p:pic>
      <p:sp>
        <p:nvSpPr>
          <p:cNvPr id="2" name="文本框 1"/>
          <p:cNvSpPr txBox="1"/>
          <p:nvPr/>
        </p:nvSpPr>
        <p:spPr>
          <a:xfrm>
            <a:off x="2059832" y="4555423"/>
            <a:ext cx="1673808" cy="307777"/>
          </a:xfrm>
          <a:prstGeom prst="rect">
            <a:avLst/>
          </a:prstGeom>
          <a:noFill/>
        </p:spPr>
        <p:txBody>
          <a:bodyPr wrap="square" rtlCol="0">
            <a:spAutoFit/>
          </a:bodyPr>
          <a:lstStyle/>
          <a:p>
            <a:r>
              <a:rPr lang="zh-CN" altLang="en-US" sz="1400" dirty="0">
                <a:latin typeface="明兰" panose="02010600030101010101" pitchFamily="2" charset="-122"/>
                <a:ea typeface="明兰" panose="02010600030101010101" pitchFamily="2" charset="-122"/>
              </a:rPr>
              <a:t>指导老师：余琛</a:t>
            </a:r>
          </a:p>
        </p:txBody>
      </p:sp>
      <p:sp>
        <p:nvSpPr>
          <p:cNvPr id="18" name="文本框 17"/>
          <p:cNvSpPr txBox="1"/>
          <p:nvPr/>
        </p:nvSpPr>
        <p:spPr>
          <a:xfrm>
            <a:off x="4959054" y="4543848"/>
            <a:ext cx="1673808" cy="307777"/>
          </a:xfrm>
          <a:prstGeom prst="rect">
            <a:avLst/>
          </a:prstGeom>
          <a:noFill/>
        </p:spPr>
        <p:txBody>
          <a:bodyPr wrap="square" rtlCol="0">
            <a:spAutoFit/>
          </a:bodyPr>
          <a:lstStyle/>
          <a:p>
            <a:r>
              <a:rPr lang="zh-CN" altLang="en-US" sz="1400" dirty="0">
                <a:latin typeface="明兰" panose="02010600030101010101" pitchFamily="2" charset="-122"/>
                <a:ea typeface="明兰" panose="02010600030101010101" pitchFamily="2" charset="-122"/>
              </a:rPr>
              <a:t>答辩人：常凤迪</a:t>
            </a:r>
          </a:p>
        </p:txBody>
      </p:sp>
      <p:sp>
        <p:nvSpPr>
          <p:cNvPr id="22" name="Rectangle 5"/>
          <p:cNvSpPr>
            <a:spLocks noChangeArrowheads="1"/>
          </p:cNvSpPr>
          <p:nvPr/>
        </p:nvSpPr>
        <p:spPr bwMode="auto">
          <a:xfrm>
            <a:off x="1592974" y="4600257"/>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3" name="Freeform 6"/>
          <p:cNvSpPr>
            <a:spLocks noEditPoints="1"/>
          </p:cNvSpPr>
          <p:nvPr/>
        </p:nvSpPr>
        <p:spPr bwMode="auto">
          <a:xfrm>
            <a:off x="1854874" y="4633594"/>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nvGrpSpPr>
          <p:cNvPr id="30" name="组合 29"/>
          <p:cNvGrpSpPr/>
          <p:nvPr/>
        </p:nvGrpSpPr>
        <p:grpSpPr>
          <a:xfrm>
            <a:off x="4804770" y="4631243"/>
            <a:ext cx="104968" cy="149989"/>
            <a:chOff x="11101388" y="-2608263"/>
            <a:chExt cx="4789488" cy="6843714"/>
          </a:xfrm>
          <a:solidFill>
            <a:schemeClr val="tx1"/>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cxnSp>
        <p:nvCxnSpPr>
          <p:cNvPr id="77" name="直接连接符 76"/>
          <p:cNvCxnSpPr/>
          <p:nvPr/>
        </p:nvCxnSpPr>
        <p:spPr>
          <a:xfrm flipH="1">
            <a:off x="1706998" y="3754560"/>
            <a:ext cx="7753232" cy="0"/>
          </a:xfrm>
          <a:prstGeom prst="line">
            <a:avLst/>
          </a:prstGeom>
          <a:ln>
            <a:solidFill>
              <a:srgbClr val="4A1757"/>
            </a:solidFill>
            <a:prstDash val="dash"/>
          </a:ln>
        </p:spPr>
        <p:style>
          <a:lnRef idx="1">
            <a:schemeClr val="accent3"/>
          </a:lnRef>
          <a:fillRef idx="0">
            <a:schemeClr val="accent3"/>
          </a:fillRef>
          <a:effectRef idx="0">
            <a:schemeClr val="accent3"/>
          </a:effectRef>
          <a:fontRef idx="minor">
            <a:schemeClr val="tx1"/>
          </a:fontRef>
        </p:style>
      </p:cxnSp>
      <p:grpSp>
        <p:nvGrpSpPr>
          <p:cNvPr id="80" name="组合 79"/>
          <p:cNvGrpSpPr/>
          <p:nvPr/>
        </p:nvGrpSpPr>
        <p:grpSpPr>
          <a:xfrm rot="-5400000">
            <a:off x="-100349" y="-280423"/>
            <a:ext cx="478489" cy="560847"/>
            <a:chOff x="758562" y="2561597"/>
            <a:chExt cx="423517" cy="496415"/>
          </a:xfrm>
        </p:grpSpPr>
        <p:sp>
          <p:nvSpPr>
            <p:cNvPr id="81" name="任意多边形 8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8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5400000">
            <a:off x="740470" y="6597207"/>
            <a:ext cx="300471" cy="352188"/>
            <a:chOff x="758562" y="2561597"/>
            <a:chExt cx="423517" cy="496415"/>
          </a:xfrm>
        </p:grpSpPr>
        <p:sp>
          <p:nvSpPr>
            <p:cNvPr id="88" name="任意多边形 8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任意多边形 8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118803" y="6062219"/>
            <a:ext cx="478489" cy="560847"/>
            <a:chOff x="758562" y="2561597"/>
            <a:chExt cx="423517" cy="496415"/>
          </a:xfrm>
        </p:grpSpPr>
        <p:sp>
          <p:nvSpPr>
            <p:cNvPr id="95" name="任意多边形 9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9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a:extLst>
              <a:ext uri="{FF2B5EF4-FFF2-40B4-BE49-F238E27FC236}">
                <a16:creationId xmlns:a16="http://schemas.microsoft.com/office/drawing/2014/main" id="{49B467BF-D947-4193-8AED-6DA00F048881}"/>
              </a:ext>
            </a:extLst>
          </p:cNvPr>
          <p:cNvSpPr txBox="1"/>
          <p:nvPr/>
        </p:nvSpPr>
        <p:spPr>
          <a:xfrm>
            <a:off x="1592974" y="2704098"/>
            <a:ext cx="7817679" cy="646331"/>
          </a:xfrm>
          <a:prstGeom prst="rect">
            <a:avLst/>
          </a:prstGeom>
          <a:noFill/>
        </p:spPr>
        <p:txBody>
          <a:bodyPr vert="horz" wrap="square" rtlCol="0">
            <a:spAutoFit/>
          </a:bodyPr>
          <a:lstStyle/>
          <a:p>
            <a:r>
              <a:rPr lang="zh-CN" altLang="en-US" sz="36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任务</a:t>
            </a:r>
            <a:r>
              <a:rPr lang="en-US" altLang="zh-CN" sz="36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E</a:t>
            </a:r>
            <a:r>
              <a:rPr lang="zh-CN" altLang="en-US" sz="36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：仿真实现伙伴系统</a:t>
            </a:r>
          </a:p>
        </p:txBody>
      </p:sp>
    </p:spTree>
    <p:extLst>
      <p:ext uri="{BB962C8B-B14F-4D97-AF65-F5344CB8AC3E}">
        <p14:creationId xmlns:p14="http://schemas.microsoft.com/office/powerpoint/2010/main" val="582003135"/>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xmlns:a14="http://schemas.microsoft.com/office/drawing/2010/main" xmlns:a16="http://schemas.microsoft.com/office/drawing/2014/main">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par>
                                <p:cTn id="8" presetID="63" presetClass="path" presetSubtype="0" decel="30000" fill="hold" nodeType="withEffect">
                                  <p:stCondLst>
                                    <p:cond delay="0"/>
                                  </p:stCondLst>
                                  <p:childTnLst>
                                    <p:animMotion origin="layout" path="M -0.12435 -0.12408 L -1.04167E-6 3.33333E-6 " pathEditMode="relative" rAng="0" ptsTypes="AA">
                                      <p:cBhvr>
                                        <p:cTn id="9" dur="1000" fill="hold"/>
                                        <p:tgtEl>
                                          <p:spTgt spid="79"/>
                                        </p:tgtEl>
                                        <p:attrNameLst>
                                          <p:attrName>ppt_x</p:attrName>
                                          <p:attrName>ppt_y</p:attrName>
                                        </p:attrNameLst>
                                      </p:cBhvr>
                                      <p:rCtr x="6211" y="6204"/>
                                    </p:animMotion>
                                  </p:childTnLst>
                                </p:cTn>
                              </p:par>
                              <p:par>
                                <p:cTn id="10" presetID="6" presetClass="emph" presetSubtype="0" decel="30000" fill="hold" nodeType="withEffect">
                                  <p:stCondLst>
                                    <p:cond delay="0"/>
                                  </p:stCondLst>
                                  <p:childTnLst>
                                    <p:animScale>
                                      <p:cBhvr>
                                        <p:cTn id="11" dur="1000" fill="hold"/>
                                        <p:tgtEl>
                                          <p:spTgt spid="79"/>
                                        </p:tgtEl>
                                      </p:cBhvr>
                                      <p:by x="150000" y="150000"/>
                                      <p:from x="146726" y="119179"/>
                                      <p:to x="100000" y="100000"/>
                                    </p:animScale>
                                  </p:childTnLst>
                                </p:cTn>
                              </p:par>
                              <p:par>
                                <p:cTn id="12" presetID="22" presetClass="entr" presetSubtype="2" fill="hold" nodeType="withEffect">
                                  <p:stCondLst>
                                    <p:cond delay="750"/>
                                  </p:stCondLst>
                                  <p:childTnLst>
                                    <p:set>
                                      <p:cBhvr>
                                        <p:cTn id="13" dur="1" fill="hold">
                                          <p:stCondLst>
                                            <p:cond delay="0"/>
                                          </p:stCondLst>
                                        </p:cTn>
                                        <p:tgtEl>
                                          <p:spTgt spid="77"/>
                                        </p:tgtEl>
                                        <p:attrNameLst>
                                          <p:attrName>style.visibility</p:attrName>
                                        </p:attrNameLst>
                                      </p:cBhvr>
                                      <p:to>
                                        <p:strVal val="visible"/>
                                      </p:to>
                                    </p:set>
                                    <p:animEffect transition="in" filter="wipe(right)">
                                      <p:cBhvr>
                                        <p:cTn id="14" dur="500"/>
                                        <p:tgtEl>
                                          <p:spTgt spid="77"/>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par>
                          <p:cTn id="31" fill="hold">
                            <p:stCondLst>
                              <p:cond delay="1750"/>
                            </p:stCondLst>
                            <p:childTnLst>
                              <p:par>
                                <p:cTn id="32" presetID="31"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 calcmode="lin" valueType="num">
                                      <p:cBhvr>
                                        <p:cTn id="34" dur="1000" fill="hold"/>
                                        <p:tgtEl>
                                          <p:spTgt spid="80"/>
                                        </p:tgtEl>
                                        <p:attrNameLst>
                                          <p:attrName>ppt_w</p:attrName>
                                        </p:attrNameLst>
                                      </p:cBhvr>
                                      <p:tavLst>
                                        <p:tav tm="0">
                                          <p:val>
                                            <p:fltVal val="0"/>
                                          </p:val>
                                        </p:tav>
                                        <p:tav tm="100000">
                                          <p:val>
                                            <p:strVal val="#ppt_w"/>
                                          </p:val>
                                        </p:tav>
                                      </p:tavLst>
                                    </p:anim>
                                    <p:anim calcmode="lin" valueType="num">
                                      <p:cBhvr>
                                        <p:cTn id="35" dur="1000" fill="hold"/>
                                        <p:tgtEl>
                                          <p:spTgt spid="80"/>
                                        </p:tgtEl>
                                        <p:attrNameLst>
                                          <p:attrName>ppt_h</p:attrName>
                                        </p:attrNameLst>
                                      </p:cBhvr>
                                      <p:tavLst>
                                        <p:tav tm="0">
                                          <p:val>
                                            <p:fltVal val="0"/>
                                          </p:val>
                                        </p:tav>
                                        <p:tav tm="100000">
                                          <p:val>
                                            <p:strVal val="#ppt_h"/>
                                          </p:val>
                                        </p:tav>
                                      </p:tavLst>
                                    </p:anim>
                                    <p:anim calcmode="lin" valueType="num">
                                      <p:cBhvr>
                                        <p:cTn id="36" dur="1000" fill="hold"/>
                                        <p:tgtEl>
                                          <p:spTgt spid="80"/>
                                        </p:tgtEl>
                                        <p:attrNameLst>
                                          <p:attrName>style.rotation</p:attrName>
                                        </p:attrNameLst>
                                      </p:cBhvr>
                                      <p:tavLst>
                                        <p:tav tm="0">
                                          <p:val>
                                            <p:fltVal val="90"/>
                                          </p:val>
                                        </p:tav>
                                        <p:tav tm="100000">
                                          <p:val>
                                            <p:fltVal val="0"/>
                                          </p:val>
                                        </p:tav>
                                      </p:tavLst>
                                    </p:anim>
                                    <p:animEffect transition="in" filter="fade">
                                      <p:cBhvr>
                                        <p:cTn id="37" dur="1000"/>
                                        <p:tgtEl>
                                          <p:spTgt spid="80"/>
                                        </p:tgtEl>
                                      </p:cBhvr>
                                    </p:animEffect>
                                  </p:childTnLst>
                                </p:cTn>
                              </p:par>
                              <p:par>
                                <p:cTn id="38" presetID="31" presetClass="entr" presetSubtype="0"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 calcmode="lin" valueType="num">
                                      <p:cBhvr>
                                        <p:cTn id="40" dur="1000" fill="hold"/>
                                        <p:tgtEl>
                                          <p:spTgt spid="87"/>
                                        </p:tgtEl>
                                        <p:attrNameLst>
                                          <p:attrName>ppt_w</p:attrName>
                                        </p:attrNameLst>
                                      </p:cBhvr>
                                      <p:tavLst>
                                        <p:tav tm="0">
                                          <p:val>
                                            <p:fltVal val="0"/>
                                          </p:val>
                                        </p:tav>
                                        <p:tav tm="100000">
                                          <p:val>
                                            <p:strVal val="#ppt_w"/>
                                          </p:val>
                                        </p:tav>
                                      </p:tavLst>
                                    </p:anim>
                                    <p:anim calcmode="lin" valueType="num">
                                      <p:cBhvr>
                                        <p:cTn id="41" dur="1000" fill="hold"/>
                                        <p:tgtEl>
                                          <p:spTgt spid="87"/>
                                        </p:tgtEl>
                                        <p:attrNameLst>
                                          <p:attrName>ppt_h</p:attrName>
                                        </p:attrNameLst>
                                      </p:cBhvr>
                                      <p:tavLst>
                                        <p:tav tm="0">
                                          <p:val>
                                            <p:fltVal val="0"/>
                                          </p:val>
                                        </p:tav>
                                        <p:tav tm="100000">
                                          <p:val>
                                            <p:strVal val="#ppt_h"/>
                                          </p:val>
                                        </p:tav>
                                      </p:tavLst>
                                    </p:anim>
                                    <p:anim calcmode="lin" valueType="num">
                                      <p:cBhvr>
                                        <p:cTn id="42" dur="1000" fill="hold"/>
                                        <p:tgtEl>
                                          <p:spTgt spid="87"/>
                                        </p:tgtEl>
                                        <p:attrNameLst>
                                          <p:attrName>style.rotation</p:attrName>
                                        </p:attrNameLst>
                                      </p:cBhvr>
                                      <p:tavLst>
                                        <p:tav tm="0">
                                          <p:val>
                                            <p:fltVal val="90"/>
                                          </p:val>
                                        </p:tav>
                                        <p:tav tm="100000">
                                          <p:val>
                                            <p:fltVal val="0"/>
                                          </p:val>
                                        </p:tav>
                                      </p:tavLst>
                                    </p:anim>
                                    <p:animEffect transition="in" filter="fade">
                                      <p:cBhvr>
                                        <p:cTn id="43" dur="1000"/>
                                        <p:tgtEl>
                                          <p:spTgt spid="87"/>
                                        </p:tgtEl>
                                      </p:cBhvr>
                                    </p:animEffect>
                                  </p:childTnLst>
                                </p:cTn>
                              </p:par>
                              <p:par>
                                <p:cTn id="44" presetID="31" presetClass="entr" presetSubtype="0" fill="hold" nodeType="withEffect">
                                  <p:stCondLst>
                                    <p:cond delay="250"/>
                                  </p:stCondLst>
                                  <p:childTnLst>
                                    <p:set>
                                      <p:cBhvr>
                                        <p:cTn id="45" dur="1" fill="hold">
                                          <p:stCondLst>
                                            <p:cond delay="0"/>
                                          </p:stCondLst>
                                        </p:cTn>
                                        <p:tgtEl>
                                          <p:spTgt spid="94"/>
                                        </p:tgtEl>
                                        <p:attrNameLst>
                                          <p:attrName>style.visibility</p:attrName>
                                        </p:attrNameLst>
                                      </p:cBhvr>
                                      <p:to>
                                        <p:strVal val="visible"/>
                                      </p:to>
                                    </p:set>
                                    <p:anim calcmode="lin" valueType="num">
                                      <p:cBhvr>
                                        <p:cTn id="46" dur="1000" fill="hold"/>
                                        <p:tgtEl>
                                          <p:spTgt spid="94"/>
                                        </p:tgtEl>
                                        <p:attrNameLst>
                                          <p:attrName>ppt_w</p:attrName>
                                        </p:attrNameLst>
                                      </p:cBhvr>
                                      <p:tavLst>
                                        <p:tav tm="0">
                                          <p:val>
                                            <p:fltVal val="0"/>
                                          </p:val>
                                        </p:tav>
                                        <p:tav tm="100000">
                                          <p:val>
                                            <p:strVal val="#ppt_w"/>
                                          </p:val>
                                        </p:tav>
                                      </p:tavLst>
                                    </p:anim>
                                    <p:anim calcmode="lin" valueType="num">
                                      <p:cBhvr>
                                        <p:cTn id="47" dur="1000" fill="hold"/>
                                        <p:tgtEl>
                                          <p:spTgt spid="94"/>
                                        </p:tgtEl>
                                        <p:attrNameLst>
                                          <p:attrName>ppt_h</p:attrName>
                                        </p:attrNameLst>
                                      </p:cBhvr>
                                      <p:tavLst>
                                        <p:tav tm="0">
                                          <p:val>
                                            <p:fltVal val="0"/>
                                          </p:val>
                                        </p:tav>
                                        <p:tav tm="100000">
                                          <p:val>
                                            <p:strVal val="#ppt_h"/>
                                          </p:val>
                                        </p:tav>
                                      </p:tavLst>
                                    </p:anim>
                                    <p:anim calcmode="lin" valueType="num">
                                      <p:cBhvr>
                                        <p:cTn id="48" dur="1000" fill="hold"/>
                                        <p:tgtEl>
                                          <p:spTgt spid="94"/>
                                        </p:tgtEl>
                                        <p:attrNameLst>
                                          <p:attrName>style.rotation</p:attrName>
                                        </p:attrNameLst>
                                      </p:cBhvr>
                                      <p:tavLst>
                                        <p:tav tm="0">
                                          <p:val>
                                            <p:fltVal val="90"/>
                                          </p:val>
                                        </p:tav>
                                        <p:tav tm="100000">
                                          <p:val>
                                            <p:fltVal val="0"/>
                                          </p:val>
                                        </p:tav>
                                      </p:tavLst>
                                    </p:anim>
                                    <p:animEffect transition="in" filter="fade">
                                      <p:cBhvr>
                                        <p:cTn id="49" dur="1000"/>
                                        <p:tgtEl>
                                          <p:spTgt spid="94"/>
                                        </p:tgtEl>
                                      </p:cBhvr>
                                    </p:animEffect>
                                  </p:childTnLst>
                                </p:cTn>
                              </p:par>
                            </p:childTnLst>
                          </p:cTn>
                        </p:par>
                        <p:par>
                          <p:cTn id="50" fill="hold">
                            <p:stCondLst>
                              <p:cond delay="3000"/>
                            </p:stCondLst>
                            <p:childTnLst>
                              <p:par>
                                <p:cTn id="51" presetID="53" presetClass="entr" presetSubtype="16" fill="hold" grpId="0" nodeType="afterEffect">
                                  <p:stCondLst>
                                    <p:cond delay="0"/>
                                  </p:stCondLst>
                                  <p:iterate type="lt">
                                    <p:tmPct val="10000"/>
                                  </p:iterate>
                                  <p:childTnLst>
                                    <p:set>
                                      <p:cBhvr>
                                        <p:cTn id="52" dur="1" fill="hold">
                                          <p:stCondLst>
                                            <p:cond delay="0"/>
                                          </p:stCondLst>
                                        </p:cTn>
                                        <p:tgtEl>
                                          <p:spTgt spid="101"/>
                                        </p:tgtEl>
                                        <p:attrNameLst>
                                          <p:attrName>style.visibility</p:attrName>
                                        </p:attrNameLst>
                                      </p:cBhvr>
                                      <p:to>
                                        <p:strVal val="visible"/>
                                      </p:to>
                                    </p:set>
                                    <p:anim calcmode="lin" valueType="num">
                                      <p:cBhvr>
                                        <p:cTn id="53" dur="1000" fill="hold"/>
                                        <p:tgtEl>
                                          <p:spTgt spid="101"/>
                                        </p:tgtEl>
                                        <p:attrNameLst>
                                          <p:attrName>ppt_w</p:attrName>
                                        </p:attrNameLst>
                                      </p:cBhvr>
                                      <p:tavLst>
                                        <p:tav tm="0">
                                          <p:val>
                                            <p:fltVal val="0"/>
                                          </p:val>
                                        </p:tav>
                                        <p:tav tm="100000">
                                          <p:val>
                                            <p:strVal val="#ppt_w"/>
                                          </p:val>
                                        </p:tav>
                                      </p:tavLst>
                                    </p:anim>
                                    <p:anim calcmode="lin" valueType="num">
                                      <p:cBhvr>
                                        <p:cTn id="54" dur="1000" fill="hold"/>
                                        <p:tgtEl>
                                          <p:spTgt spid="101"/>
                                        </p:tgtEl>
                                        <p:attrNameLst>
                                          <p:attrName>ppt_h</p:attrName>
                                        </p:attrNameLst>
                                      </p:cBhvr>
                                      <p:tavLst>
                                        <p:tav tm="0">
                                          <p:val>
                                            <p:fltVal val="0"/>
                                          </p:val>
                                        </p:tav>
                                        <p:tav tm="100000">
                                          <p:val>
                                            <p:strVal val="#ppt_h"/>
                                          </p:val>
                                        </p:tav>
                                      </p:tavLst>
                                    </p:anim>
                                    <p:animEffect transition="in" filter="fade">
                                      <p:cBhvr>
                                        <p:cTn id="55"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2" grpId="0"/>
      <p:bldP spid="23" grpId="0" animBg="1"/>
      <p:bldP spid="10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5C6761-3D39-A0F1-B9AB-B2C0F7786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485" y="0"/>
            <a:ext cx="524703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5D71D024-F685-CF11-2C9C-82D6F10C6AD7}"/>
                  </a:ext>
                </a:extLst>
              </p14:cNvPr>
              <p14:cNvContentPartPr/>
              <p14:nvPr/>
            </p14:nvContentPartPr>
            <p14:xfrm>
              <a:off x="10393557" y="292485"/>
              <a:ext cx="1221480" cy="760680"/>
            </p14:xfrm>
          </p:contentPart>
        </mc:Choice>
        <mc:Fallback xmlns="">
          <p:pic>
            <p:nvPicPr>
              <p:cNvPr id="4" name="墨迹 3">
                <a:extLst>
                  <a:ext uri="{FF2B5EF4-FFF2-40B4-BE49-F238E27FC236}">
                    <a16:creationId xmlns:a16="http://schemas.microsoft.com/office/drawing/2014/main" id="{5D71D024-F685-CF11-2C9C-82D6F10C6AD7}"/>
                  </a:ext>
                </a:extLst>
              </p:cNvPr>
              <p:cNvPicPr/>
              <p:nvPr/>
            </p:nvPicPr>
            <p:blipFill>
              <a:blip r:embed="rId4"/>
              <a:stretch>
                <a:fillRect/>
              </a:stretch>
            </p:blipFill>
            <p:spPr>
              <a:xfrm>
                <a:off x="10330917" y="229845"/>
                <a:ext cx="1347120" cy="886320"/>
              </a:xfrm>
              <a:prstGeom prst="rect">
                <a:avLst/>
              </a:prstGeom>
            </p:spPr>
          </p:pic>
        </mc:Fallback>
      </mc:AlternateContent>
    </p:spTree>
    <p:extLst>
      <p:ext uri="{BB962C8B-B14F-4D97-AF65-F5344CB8AC3E}">
        <p14:creationId xmlns:p14="http://schemas.microsoft.com/office/powerpoint/2010/main" val="226199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1137621" y="930464"/>
            <a:ext cx="5359636" cy="4845111"/>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468597" y="2918364"/>
            <a:ext cx="3252416" cy="923330"/>
          </a:xfrm>
          <a:prstGeom prst="rect">
            <a:avLst/>
          </a:prstGeom>
          <a:solidFill>
            <a:schemeClr val="bg1">
              <a:alpha val="80000"/>
            </a:schemeClr>
          </a:solidFill>
        </p:spPr>
        <p:txBody>
          <a:bodyPr wrap="square" rtlCol="0">
            <a:spAutoFit/>
          </a:bodyPr>
          <a:lstStyle/>
          <a:p>
            <a:pPr algn="ctr"/>
            <a:r>
              <a:rPr lang="zh-CN" altLang="en-US" sz="5400" spc="100" dirty="0">
                <a:latin typeface="明兰" panose="02010600030101010101" pitchFamily="2" charset="-122"/>
                <a:ea typeface="明兰" panose="02010600030101010101" pitchFamily="2" charset="-122"/>
              </a:rPr>
              <a:t>研究方法</a:t>
            </a:r>
          </a:p>
        </p:txBody>
      </p:sp>
      <p:cxnSp>
        <p:nvCxnSpPr>
          <p:cNvPr id="14" name="直接连接符 13"/>
          <p:cNvCxnSpPr/>
          <p:nvPr/>
        </p:nvCxnSpPr>
        <p:spPr>
          <a:xfrm flipV="1">
            <a:off x="6401609" y="3427881"/>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8566437" y="2660170"/>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9171533" y="2929816"/>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76000" y="2301298"/>
            <a:ext cx="3522115" cy="1107996"/>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3</a:t>
            </a:r>
            <a:endParaRPr lang="zh-CN" altLang="en-US" sz="6600" spc="100" dirty="0">
              <a:latin typeface="明兰" panose="02010600030101010101" pitchFamily="2" charset="-122"/>
              <a:ea typeface="明兰" panose="02010600030101010101" pitchFamily="2" charset="-122"/>
            </a:endParaRPr>
          </a:p>
        </p:txBody>
      </p:sp>
      <p:sp>
        <p:nvSpPr>
          <p:cNvPr id="58" name="文本框 57"/>
          <p:cNvSpPr txBox="1"/>
          <p:nvPr/>
        </p:nvSpPr>
        <p:spPr>
          <a:xfrm>
            <a:off x="3198796" y="3805400"/>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Introduction</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35" name="组合 34"/>
          <p:cNvGrpSpPr/>
          <p:nvPr/>
        </p:nvGrpSpPr>
        <p:grpSpPr>
          <a:xfrm rot="-5400000">
            <a:off x="-75123" y="-182547"/>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9429417" y="6441374"/>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8714644" y="6429794"/>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5256353"/>
      </p:ext>
    </p:extLst>
  </p:cSld>
  <p:clrMapOvr>
    <a:masterClrMapping/>
  </p:clrMapOvr>
  <mc:AlternateContent xmlns:mc="http://schemas.openxmlformats.org/markup-compatibility/2006" xmlns:p14="http://schemas.microsoft.com/office/powerpoint/2010/main">
    <mc:Choice Requires="p14">
      <p:transition spd="slow" p14:dur="800" advTm="0">
        <p14:flythrough/>
      </p:transition>
    </mc:Choice>
    <mc:Fallback xmlns="" xmlns:a14="http://schemas.microsoft.com/office/drawing/2010/main">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7" grpId="0"/>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58569" y="292907"/>
            <a:ext cx="2902055" cy="584775"/>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方法分析</a:t>
            </a:r>
          </a:p>
        </p:txBody>
      </p:sp>
      <p:grpSp>
        <p:nvGrpSpPr>
          <p:cNvPr id="20" name="组合 19"/>
          <p:cNvGrpSpPr/>
          <p:nvPr/>
        </p:nvGrpSpPr>
        <p:grpSpPr>
          <a:xfrm rot="-5400000">
            <a:off x="496838" y="373797"/>
            <a:ext cx="379151" cy="444411"/>
            <a:chOff x="758562" y="2561597"/>
            <a:chExt cx="423517" cy="496415"/>
          </a:xfrm>
        </p:grpSpPr>
        <p:sp>
          <p:nvSpPr>
            <p:cNvPr id="21" name="任意多边形 2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2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358173" y="1402562"/>
            <a:ext cx="3471287" cy="1015663"/>
            <a:chOff x="2754020" y="1756981"/>
            <a:chExt cx="3471287" cy="1015663"/>
          </a:xfrm>
        </p:grpSpPr>
        <p:grpSp>
          <p:nvGrpSpPr>
            <p:cNvPr id="28" name="组合 27"/>
            <p:cNvGrpSpPr>
              <a:grpSpLocks noChangeAspect="1"/>
            </p:cNvGrpSpPr>
            <p:nvPr/>
          </p:nvGrpSpPr>
          <p:grpSpPr>
            <a:xfrm>
              <a:off x="2754020" y="1862533"/>
              <a:ext cx="144000" cy="168786"/>
              <a:chOff x="758562" y="2561597"/>
              <a:chExt cx="423517" cy="496415"/>
            </a:xfrm>
          </p:grpSpPr>
          <p:sp>
            <p:nvSpPr>
              <p:cNvPr id="32" name="任意多边形 3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2980021" y="1756981"/>
              <a:ext cx="3245286" cy="1015663"/>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01  </a:t>
              </a:r>
              <a:r>
                <a:rPr lang="zh-CN" altLang="en-US" sz="2000" spc="300" dirty="0">
                  <a:latin typeface="明兰" panose="02010600030101010101" pitchFamily="2" charset="-122"/>
                  <a:ea typeface="明兰" panose="02010600030101010101" pitchFamily="2" charset="-122"/>
                </a:rPr>
                <a:t>阅读相关的论文或书籍，了解伙伴系统的原理和背景</a:t>
              </a:r>
            </a:p>
          </p:txBody>
        </p:sp>
      </p:grpSp>
      <p:grpSp>
        <p:nvGrpSpPr>
          <p:cNvPr id="42" name="组合 41"/>
          <p:cNvGrpSpPr/>
          <p:nvPr/>
        </p:nvGrpSpPr>
        <p:grpSpPr>
          <a:xfrm>
            <a:off x="4381245" y="2983666"/>
            <a:ext cx="3471287" cy="707886"/>
            <a:chOff x="2774909" y="3362012"/>
            <a:chExt cx="3471287" cy="707886"/>
          </a:xfrm>
        </p:grpSpPr>
        <p:grpSp>
          <p:nvGrpSpPr>
            <p:cNvPr id="43" name="组合 42"/>
            <p:cNvGrpSpPr>
              <a:grpSpLocks noChangeAspect="1"/>
            </p:cNvGrpSpPr>
            <p:nvPr/>
          </p:nvGrpSpPr>
          <p:grpSpPr>
            <a:xfrm>
              <a:off x="2774909" y="3467564"/>
              <a:ext cx="144000" cy="168786"/>
              <a:chOff x="758562" y="2561597"/>
              <a:chExt cx="423517" cy="496415"/>
            </a:xfrm>
          </p:grpSpPr>
          <p:sp>
            <p:nvSpPr>
              <p:cNvPr id="45" name="任意多边形 4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4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3000910" y="3362012"/>
              <a:ext cx="3245286" cy="707886"/>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02  </a:t>
              </a:r>
              <a:r>
                <a:rPr lang="zh-CN" altLang="en-US" sz="2000" spc="300" dirty="0">
                  <a:latin typeface="明兰" panose="02010600030101010101" pitchFamily="2" charset="-122"/>
                  <a:ea typeface="明兰" panose="02010600030101010101" pitchFamily="2" charset="-122"/>
                </a:rPr>
                <a:t>分析伙伴系统的数据结构和算法</a:t>
              </a:r>
            </a:p>
          </p:txBody>
        </p:sp>
      </p:grpSp>
      <p:grpSp>
        <p:nvGrpSpPr>
          <p:cNvPr id="51" name="组合 50"/>
          <p:cNvGrpSpPr/>
          <p:nvPr/>
        </p:nvGrpSpPr>
        <p:grpSpPr>
          <a:xfrm>
            <a:off x="5463809" y="4146027"/>
            <a:ext cx="3471287" cy="707886"/>
            <a:chOff x="2795798" y="4834971"/>
            <a:chExt cx="3471287" cy="707886"/>
          </a:xfrm>
        </p:grpSpPr>
        <p:grpSp>
          <p:nvGrpSpPr>
            <p:cNvPr id="52" name="组合 51"/>
            <p:cNvGrpSpPr>
              <a:grpSpLocks noChangeAspect="1"/>
            </p:cNvGrpSpPr>
            <p:nvPr/>
          </p:nvGrpSpPr>
          <p:grpSpPr>
            <a:xfrm>
              <a:off x="2795798" y="4940523"/>
              <a:ext cx="144000" cy="168786"/>
              <a:chOff x="758562" y="2561597"/>
              <a:chExt cx="423517" cy="496415"/>
            </a:xfrm>
          </p:grpSpPr>
          <p:sp>
            <p:nvSpPr>
              <p:cNvPr id="54" name="任意多边形 5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819998" y="2563282"/>
                <a:ext cx="356154" cy="297400"/>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5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任意多边形 5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3021799" y="4834971"/>
              <a:ext cx="3245286" cy="707886"/>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03  </a:t>
              </a:r>
              <a:r>
                <a:rPr lang="zh-CN" altLang="en-US" sz="2000" spc="300" dirty="0">
                  <a:latin typeface="明兰" panose="02010600030101010101" pitchFamily="2" charset="-122"/>
                  <a:ea typeface="明兰" panose="02010600030101010101" pitchFamily="2" charset="-122"/>
                </a:rPr>
                <a:t>实现伙伴系统的代码</a:t>
              </a:r>
            </a:p>
          </p:txBody>
        </p:sp>
      </p:grpSp>
      <p:grpSp>
        <p:nvGrpSpPr>
          <p:cNvPr id="6" name="组合 5">
            <a:extLst>
              <a:ext uri="{FF2B5EF4-FFF2-40B4-BE49-F238E27FC236}">
                <a16:creationId xmlns:a16="http://schemas.microsoft.com/office/drawing/2014/main" id="{CACAAC84-06F1-34E4-3961-D73285D44938}"/>
              </a:ext>
            </a:extLst>
          </p:cNvPr>
          <p:cNvGrpSpPr/>
          <p:nvPr/>
        </p:nvGrpSpPr>
        <p:grpSpPr>
          <a:xfrm>
            <a:off x="6524548" y="5308388"/>
            <a:ext cx="3471287" cy="707886"/>
            <a:chOff x="2795798" y="4834971"/>
            <a:chExt cx="3471287" cy="707886"/>
          </a:xfrm>
        </p:grpSpPr>
        <p:grpSp>
          <p:nvGrpSpPr>
            <p:cNvPr id="7" name="组合 6">
              <a:extLst>
                <a:ext uri="{FF2B5EF4-FFF2-40B4-BE49-F238E27FC236}">
                  <a16:creationId xmlns:a16="http://schemas.microsoft.com/office/drawing/2014/main" id="{351931AC-D531-A544-9F37-BB5C4520E9A7}"/>
                </a:ext>
              </a:extLst>
            </p:cNvPr>
            <p:cNvGrpSpPr>
              <a:grpSpLocks noChangeAspect="1"/>
            </p:cNvGrpSpPr>
            <p:nvPr/>
          </p:nvGrpSpPr>
          <p:grpSpPr>
            <a:xfrm>
              <a:off x="2795798" y="4940523"/>
              <a:ext cx="144000" cy="168786"/>
              <a:chOff x="758562" y="2561597"/>
              <a:chExt cx="423517" cy="496415"/>
            </a:xfrm>
          </p:grpSpPr>
          <p:sp>
            <p:nvSpPr>
              <p:cNvPr id="9" name="任意多边形 53">
                <a:extLst>
                  <a:ext uri="{FF2B5EF4-FFF2-40B4-BE49-F238E27FC236}">
                    <a16:creationId xmlns:a16="http://schemas.microsoft.com/office/drawing/2014/main" id="{6B9EBFE8-CB50-1F1D-05FE-E753B74DC347}"/>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54">
                <a:extLst>
                  <a:ext uri="{FF2B5EF4-FFF2-40B4-BE49-F238E27FC236}">
                    <a16:creationId xmlns:a16="http://schemas.microsoft.com/office/drawing/2014/main" id="{86BB0010-66F1-BDF6-9665-24B5EF7E7406}"/>
                  </a:ext>
                </a:extLst>
              </p:cNvPr>
              <p:cNvSpPr/>
              <p:nvPr/>
            </p:nvSpPr>
            <p:spPr>
              <a:xfrm>
                <a:off x="819998" y="2563282"/>
                <a:ext cx="356154" cy="297400"/>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55">
                <a:extLst>
                  <a:ext uri="{FF2B5EF4-FFF2-40B4-BE49-F238E27FC236}">
                    <a16:creationId xmlns:a16="http://schemas.microsoft.com/office/drawing/2014/main" id="{65E838B9-A5F4-5272-77E0-C2320EB690D2}"/>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56">
                <a:extLst>
                  <a:ext uri="{FF2B5EF4-FFF2-40B4-BE49-F238E27FC236}">
                    <a16:creationId xmlns:a16="http://schemas.microsoft.com/office/drawing/2014/main" id="{28FFD9C3-1649-2889-06D7-A74F78A805B6}"/>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57">
                <a:extLst>
                  <a:ext uri="{FF2B5EF4-FFF2-40B4-BE49-F238E27FC236}">
                    <a16:creationId xmlns:a16="http://schemas.microsoft.com/office/drawing/2014/main" id="{E31EE6CA-C826-181D-B1C7-BC0493E23B66}"/>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58">
                <a:extLst>
                  <a:ext uri="{FF2B5EF4-FFF2-40B4-BE49-F238E27FC236}">
                    <a16:creationId xmlns:a16="http://schemas.microsoft.com/office/drawing/2014/main" id="{1B399C8C-4B6A-1E96-54AA-FBF9AC7611B9}"/>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a:extLst>
                <a:ext uri="{FF2B5EF4-FFF2-40B4-BE49-F238E27FC236}">
                  <a16:creationId xmlns:a16="http://schemas.microsoft.com/office/drawing/2014/main" id="{C3650895-464D-08C1-141E-C70AE8F7F139}"/>
                </a:ext>
              </a:extLst>
            </p:cNvPr>
            <p:cNvSpPr txBox="1"/>
            <p:nvPr/>
          </p:nvSpPr>
          <p:spPr>
            <a:xfrm>
              <a:off x="3021799" y="4834971"/>
              <a:ext cx="3245286" cy="707886"/>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04  </a:t>
              </a:r>
              <a:r>
                <a:rPr lang="zh-CN" altLang="en-US" sz="2000" spc="300" dirty="0">
                  <a:latin typeface="明兰" panose="02010600030101010101" pitchFamily="2" charset="-122"/>
                  <a:ea typeface="明兰" panose="02010600030101010101" pitchFamily="2" charset="-122"/>
                </a:rPr>
                <a:t>对比伙伴系统和其它内存分配算法</a:t>
              </a:r>
            </a:p>
          </p:txBody>
        </p:sp>
      </p:grpSp>
    </p:spTree>
    <p:extLst>
      <p:ext uri="{BB962C8B-B14F-4D97-AF65-F5344CB8AC3E}">
        <p14:creationId xmlns:p14="http://schemas.microsoft.com/office/powerpoint/2010/main" val="4140231338"/>
      </p:ext>
    </p:extLst>
  </p:cSld>
  <p:clrMapOvr>
    <a:masterClrMapping/>
  </p:clrMapOvr>
  <p:transition spd="med"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500"/>
                            </p:stCondLst>
                            <p:childTnLst>
                              <p:par>
                                <p:cTn id="16" presetID="12" presetClass="entr" presetSubtype="8"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par>
                                <p:cTn id="20" presetID="12" presetClass="entr" presetSubtype="8"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p:tgtEl>
                                          <p:spTgt spid="42"/>
                                        </p:tgtEl>
                                        <p:attrNameLst>
                                          <p:attrName>ppt_x</p:attrName>
                                        </p:attrNameLst>
                                      </p:cBhvr>
                                      <p:tavLst>
                                        <p:tav tm="0">
                                          <p:val>
                                            <p:strVal val="#ppt_x-#ppt_w*1.125000"/>
                                          </p:val>
                                        </p:tav>
                                        <p:tav tm="100000">
                                          <p:val>
                                            <p:strVal val="#ppt_x"/>
                                          </p:val>
                                        </p:tav>
                                      </p:tavLst>
                                    </p:anim>
                                    <p:animEffect transition="in" filter="wipe(right)">
                                      <p:cBhvr>
                                        <p:cTn id="23" dur="500"/>
                                        <p:tgtEl>
                                          <p:spTgt spid="42"/>
                                        </p:tgtEl>
                                      </p:cBhvr>
                                    </p:animEffect>
                                  </p:childTnLst>
                                </p:cTn>
                              </p:par>
                              <p:par>
                                <p:cTn id="24" presetID="12" presetClass="entr" presetSubtype="8"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p:tgtEl>
                                          <p:spTgt spid="51"/>
                                        </p:tgtEl>
                                        <p:attrNameLst>
                                          <p:attrName>ppt_x</p:attrName>
                                        </p:attrNameLst>
                                      </p:cBhvr>
                                      <p:tavLst>
                                        <p:tav tm="0">
                                          <p:val>
                                            <p:strVal val="#ppt_x-#ppt_w*1.125000"/>
                                          </p:val>
                                        </p:tav>
                                        <p:tav tm="100000">
                                          <p:val>
                                            <p:strVal val="#ppt_x"/>
                                          </p:val>
                                        </p:tav>
                                      </p:tavLst>
                                    </p:anim>
                                    <p:animEffect transition="in" filter="wipe(right)">
                                      <p:cBhvr>
                                        <p:cTn id="27" dur="500"/>
                                        <p:tgtEl>
                                          <p:spTgt spid="51"/>
                                        </p:tgtEl>
                                      </p:cBhvr>
                                    </p:animEffect>
                                  </p:childTnLst>
                                </p:cTn>
                              </p:par>
                              <p:par>
                                <p:cTn id="28" presetID="12" presetClass="entr" presetSubtype="8"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p:tgtEl>
                                          <p:spTgt spid="6"/>
                                        </p:tgtEl>
                                        <p:attrNameLst>
                                          <p:attrName>ppt_x</p:attrName>
                                        </p:attrNameLst>
                                      </p:cBhvr>
                                      <p:tavLst>
                                        <p:tav tm="0">
                                          <p:val>
                                            <p:strVal val="#ppt_x-#ppt_w*1.125000"/>
                                          </p:val>
                                        </p:tav>
                                        <p:tav tm="100000">
                                          <p:val>
                                            <p:strVal val="#ppt_x"/>
                                          </p:val>
                                        </p:tav>
                                      </p:tavLst>
                                    </p:anim>
                                    <p:animEffect transition="in" filter="wipe(righ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0191" y="467661"/>
            <a:ext cx="5346543" cy="584775"/>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思路分析</a:t>
            </a:r>
          </a:p>
        </p:txBody>
      </p:sp>
      <p:pic>
        <p:nvPicPr>
          <p:cNvPr id="10" name="图片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96303" y="2846245"/>
            <a:ext cx="3897716" cy="3611706"/>
          </a:xfrm>
          <a:prstGeom prst="rect">
            <a:avLst/>
          </a:prstGeom>
        </p:spPr>
      </p:pic>
      <p:sp>
        <p:nvSpPr>
          <p:cNvPr id="11" name="椭圆 10"/>
          <p:cNvSpPr/>
          <p:nvPr/>
        </p:nvSpPr>
        <p:spPr>
          <a:xfrm>
            <a:off x="3456628" y="4499049"/>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45161" y="2161870"/>
            <a:ext cx="5007249" cy="455444"/>
          </a:xfrm>
          <a:prstGeom prst="rect">
            <a:avLst/>
          </a:prstGeom>
        </p:spPr>
        <p:txBody>
          <a:bodyPr wrap="square" lIns="91438" tIns="45719" rIns="91438" bIns="45719">
            <a:spAutoFit/>
          </a:bodyPr>
          <a:lstStyle/>
          <a:p>
            <a:pPr>
              <a:lnSpc>
                <a:spcPct val="130000"/>
              </a:lnSpc>
            </a:pPr>
            <a:r>
              <a:rPr lang="zh-CN" altLang="en-US" sz="2000" dirty="0">
                <a:latin typeface="微软雅黑 Light" panose="020B0502040204020203" pitchFamily="34" charset="-122"/>
                <a:ea typeface="微软雅黑 Light" panose="020B0502040204020203" pitchFamily="34" charset="-122"/>
              </a:rPr>
              <a:t>理解伙伴系统的基本原理和数据结构</a:t>
            </a:r>
          </a:p>
        </p:txBody>
      </p:sp>
      <p:sp>
        <p:nvSpPr>
          <p:cNvPr id="17" name="矩形 16"/>
          <p:cNvSpPr/>
          <p:nvPr/>
        </p:nvSpPr>
        <p:spPr>
          <a:xfrm>
            <a:off x="8237245" y="4678218"/>
            <a:ext cx="3457055" cy="455444"/>
          </a:xfrm>
          <a:prstGeom prst="rect">
            <a:avLst/>
          </a:prstGeom>
        </p:spPr>
        <p:txBody>
          <a:bodyPr wrap="square" lIns="91438" tIns="45719" rIns="91438" bIns="45719">
            <a:spAutoFit/>
          </a:bodyPr>
          <a:lstStyle/>
          <a:p>
            <a:pPr>
              <a:lnSpc>
                <a:spcPct val="130000"/>
              </a:lnSpc>
            </a:pPr>
            <a:r>
              <a:rPr lang="zh-CN" altLang="en-US" sz="2000" dirty="0">
                <a:latin typeface="微软雅黑 Light" panose="020B0502040204020203" pitchFamily="34" charset="-122"/>
                <a:ea typeface="微软雅黑 Light" panose="020B0502040204020203" pitchFamily="34" charset="-122"/>
              </a:rPr>
              <a:t>探索伙伴系统的改进方法</a:t>
            </a:r>
          </a:p>
        </p:txBody>
      </p:sp>
      <p:sp>
        <p:nvSpPr>
          <p:cNvPr id="19" name="矩形 18"/>
          <p:cNvSpPr/>
          <p:nvPr/>
        </p:nvSpPr>
        <p:spPr>
          <a:xfrm>
            <a:off x="663330" y="4373611"/>
            <a:ext cx="2972714" cy="455444"/>
          </a:xfrm>
          <a:prstGeom prst="rect">
            <a:avLst/>
          </a:prstGeom>
        </p:spPr>
        <p:txBody>
          <a:bodyPr wrap="square" lIns="91438" tIns="45719" rIns="91438" bIns="45719">
            <a:spAutoFit/>
          </a:bodyPr>
          <a:lstStyle/>
          <a:p>
            <a:pPr>
              <a:lnSpc>
                <a:spcPct val="130000"/>
              </a:lnSpc>
            </a:pPr>
            <a:r>
              <a:rPr lang="zh-CN" altLang="en-US" sz="2000" dirty="0">
                <a:latin typeface="微软雅黑 Light" panose="020B0502040204020203" pitchFamily="34" charset="-122"/>
                <a:ea typeface="微软雅黑 Light" panose="020B0502040204020203" pitchFamily="34" charset="-122"/>
              </a:rPr>
              <a:t>分析伙伴系统的优缺点</a:t>
            </a:r>
          </a:p>
        </p:txBody>
      </p:sp>
      <p:sp>
        <p:nvSpPr>
          <p:cNvPr id="22" name="PA_图片 19"/>
          <p:cNvSpPr/>
          <p:nvPr>
            <p:custDataLst>
              <p:tags r:id="rId1"/>
            </p:custDataLst>
          </p:nvPr>
        </p:nvSpPr>
        <p:spPr>
          <a:xfrm>
            <a:off x="152367" y="205582"/>
            <a:ext cx="3223418" cy="3223418"/>
          </a:xfrm>
          <a:custGeom>
            <a:avLst/>
            <a:gdLst/>
            <a:ahLst/>
            <a:cxnLst/>
            <a:rect l="0" t="0" r="0" b="0"/>
            <a:pathLst>
              <a:path w="3223418" h="3223418">
                <a:moveTo>
                  <a:pt x="0" y="0"/>
                </a:moveTo>
                <a:lnTo>
                  <a:pt x="3223417" y="0"/>
                </a:lnTo>
                <a:lnTo>
                  <a:pt x="3223417" y="3223417"/>
                </a:lnTo>
                <a:lnTo>
                  <a:pt x="0" y="3223417"/>
                </a:lnTo>
                <a:close/>
              </a:path>
            </a:pathLst>
          </a:custGeom>
          <a:blipFill dpi="0" rotWithShape="1">
            <a:blip r:embed="rId5">
              <a:alphaModFix amt="65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图片 20"/>
          <p:cNvSpPr/>
          <p:nvPr>
            <p:custDataLst>
              <p:tags r:id="rId2"/>
            </p:custDataLst>
          </p:nvPr>
        </p:nvSpPr>
        <p:spPr>
          <a:xfrm flipH="1">
            <a:off x="9221387" y="1437122"/>
            <a:ext cx="2818246" cy="2818246"/>
          </a:xfrm>
          <a:custGeom>
            <a:avLst/>
            <a:gdLst/>
            <a:ahLst/>
            <a:cxnLst/>
            <a:rect l="0" t="0" r="0" b="0"/>
            <a:pathLst>
              <a:path w="3223418" h="3223418">
                <a:moveTo>
                  <a:pt x="0" y="0"/>
                </a:moveTo>
                <a:lnTo>
                  <a:pt x="3223417" y="0"/>
                </a:lnTo>
                <a:lnTo>
                  <a:pt x="3223417" y="3223417"/>
                </a:lnTo>
                <a:lnTo>
                  <a:pt x="0" y="3223417"/>
                </a:lnTo>
                <a:close/>
              </a:path>
            </a:pathLst>
          </a:custGeom>
          <a:blipFill dpi="0" rotWithShape="1">
            <a:blip r:embed="rId6" cstate="email">
              <a:alphaModFix amt="6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518576" y="2287307"/>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963703" y="4761671"/>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11348125-D3C6-A2F2-078E-A900081B9F67}"/>
                  </a:ext>
                </a:extLst>
              </p14:cNvPr>
              <p14:cNvContentPartPr/>
              <p14:nvPr/>
            </p14:nvContentPartPr>
            <p14:xfrm>
              <a:off x="10088888" y="417045"/>
              <a:ext cx="1783080" cy="380160"/>
            </p14:xfrm>
          </p:contentPart>
        </mc:Choice>
        <mc:Fallback xmlns="">
          <p:pic>
            <p:nvPicPr>
              <p:cNvPr id="2" name="墨迹 1">
                <a:extLst>
                  <a:ext uri="{FF2B5EF4-FFF2-40B4-BE49-F238E27FC236}">
                    <a16:creationId xmlns:a16="http://schemas.microsoft.com/office/drawing/2014/main" id="{11348125-D3C6-A2F2-078E-A900081B9F67}"/>
                  </a:ext>
                </a:extLst>
              </p:cNvPr>
              <p:cNvPicPr/>
              <p:nvPr/>
            </p:nvPicPr>
            <p:blipFill>
              <a:blip r:embed="rId8"/>
              <a:stretch>
                <a:fillRect/>
              </a:stretch>
            </p:blipFill>
            <p:spPr>
              <a:xfrm>
                <a:off x="10025888" y="354405"/>
                <a:ext cx="1908720" cy="505800"/>
              </a:xfrm>
              <a:prstGeom prst="rect">
                <a:avLst/>
              </a:prstGeom>
            </p:spPr>
          </p:pic>
        </mc:Fallback>
      </mc:AlternateContent>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advTm="0">
        <p:push dir="u"/>
      </p:transition>
    </mc:Choice>
    <mc:Fallback xmlns="" xmlns:a14="http://schemas.microsoft.com/office/drawing/2010/main">
      <p:transition spd="slow"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0-#ppt_w/2"/>
                                          </p:val>
                                        </p:tav>
                                        <p:tav tm="100000">
                                          <p:val>
                                            <p:strVal val="#ppt_x"/>
                                          </p:val>
                                        </p:tav>
                                      </p:tavLst>
                                    </p:anim>
                                    <p:anim calcmode="lin" valueType="num">
                                      <p:cBhvr additive="base">
                                        <p:cTn id="11" dur="500" fill="hold"/>
                                        <p:tgtEl>
                                          <p:spTgt spid="2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1+#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50"/>
                                  </p:stCondLst>
                                  <p:iterate type="wd">
                                    <p:tmPct val="5000"/>
                                  </p:iterate>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par>
                                <p:cTn id="31" presetID="10" presetClass="entr" presetSubtype="0" fill="hold" grpId="0" nodeType="withEffect">
                                  <p:stCondLst>
                                    <p:cond delay="250"/>
                                  </p:stCondLst>
                                  <p:iterate type="wd">
                                    <p:tmPct val="5000"/>
                                  </p:iterate>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250"/>
                                  </p:stCondLst>
                                  <p:iterate type="wd">
                                    <p:tmPct val="5000"/>
                                  </p:iterate>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22" grpId="0" animBg="1"/>
      <p:bldP spid="23" grpId="0" animBg="1"/>
      <p:bldP spid="18"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latin typeface="明兰" panose="02010600030101010101" pitchFamily="2" charset="-122"/>
                <a:ea typeface="明兰" panose="02010600030101010101" pitchFamily="2" charset="-122"/>
              </a:rPr>
              <a:t>实验运行过程</a:t>
            </a:r>
            <a:endParaRPr lang="zh-CN" altLang="en-US" sz="3200" spc="100" dirty="0">
              <a:latin typeface="明兰" panose="02010600030101010101" pitchFamily="2" charset="-122"/>
              <a:ea typeface="明兰" panose="02010600030101010101" pitchFamily="2" charset="-122"/>
            </a:endParaRPr>
          </a:p>
        </p:txBody>
      </p:sp>
      <mc:AlternateContent xmlns:mc="http://schemas.openxmlformats.org/markup-compatibility/2006" xmlns:a14="http://schemas.microsoft.com/office/drawing/2010/main">
        <mc:Choice Requires="a14">
          <p:sp>
            <p:nvSpPr>
              <p:cNvPr id="27" name="矩形 26"/>
              <p:cNvSpPr/>
              <p:nvPr/>
            </p:nvSpPr>
            <p:spPr>
              <a:xfrm>
                <a:off x="7297620" y="1646945"/>
                <a:ext cx="4113998" cy="1005784"/>
              </a:xfrm>
              <a:prstGeom prst="rect">
                <a:avLst/>
              </a:prstGeom>
            </p:spPr>
            <p:txBody>
              <a:bodyPr wrap="square" lIns="91436" tIns="45718" rIns="91436" bIns="45718">
                <a:spAutoFit/>
              </a:bodyPr>
              <a:lstStyle/>
              <a:p>
                <a:pPr>
                  <a:lnSpc>
                    <a:spcPct val="130000"/>
                  </a:lnSpc>
                </a:pPr>
                <a:r>
                  <a:rPr lang="en-US" altLang="zh-CN" sz="2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空闲块按大小和起始位置称二维数组</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en-US" altLang="zh-CN" sz="2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初始状态时，只有一个大小为</a:t>
                </a:r>
                <a14:m>
                  <m:oMath xmlns:m="http://schemas.openxmlformats.org/officeDocument/2006/math">
                    <m:sSup>
                      <m:sSupPr>
                        <m:ctrlPr>
                          <a:rPr lang="pt-BR" altLang="zh-CN" sz="1400" i="1" smtClean="0">
                            <a:solidFill>
                              <a:schemeClr val="bg2">
                                <a:lumMod val="50000"/>
                              </a:schemeClr>
                            </a:solidFill>
                            <a:latin typeface="Cambria Math" panose="02040503050406030204" pitchFamily="18" charset="0"/>
                            <a:ea typeface="微软雅黑" panose="020B0503020204020204" pitchFamily="34" charset="-122"/>
                          </a:rPr>
                        </m:ctrlPr>
                      </m:sSupPr>
                      <m:e>
                        <m:r>
                          <a:rPr lang="en-US" altLang="zh-CN" sz="1400" b="0" i="1" smtClean="0">
                            <a:solidFill>
                              <a:schemeClr val="bg2">
                                <a:lumMod val="50000"/>
                              </a:schemeClr>
                            </a:solidFill>
                            <a:latin typeface="Cambria Math" panose="02040503050406030204" pitchFamily="18" charset="0"/>
                            <a:ea typeface="微软雅黑" panose="020B0503020204020204" pitchFamily="34" charset="-122"/>
                          </a:rPr>
                          <m:t>2</m:t>
                        </m:r>
                      </m:e>
                      <m:sup>
                        <m:r>
                          <a:rPr lang="pt-BR" altLang="zh-CN" sz="1400" i="1" smtClean="0">
                            <a:solidFill>
                              <a:schemeClr val="bg2">
                                <a:lumMod val="50000"/>
                              </a:schemeClr>
                            </a:solidFill>
                            <a:latin typeface="Cambria Math" panose="02040503050406030204" pitchFamily="18" charset="0"/>
                            <a:ea typeface="微软雅黑" panose="020B0503020204020204" pitchFamily="34" charset="-122"/>
                          </a:rPr>
                          <m:t>𝑛</m:t>
                        </m:r>
                      </m:sup>
                    </m:sSup>
                  </m:oMath>
                </a14:m>
                <a:r>
                  <a:rPr lang="zh-CN" altLang="en-US" sz="1400" dirty="0">
                    <a:solidFill>
                      <a:schemeClr val="bg2">
                        <a:lumMod val="50000"/>
                      </a:schemeClr>
                    </a:solidFill>
                    <a:latin typeface="微软雅黑" panose="020B0503020204020204" pitchFamily="34" charset="-122"/>
                    <a:ea typeface="微软雅黑" panose="020B0503020204020204" pitchFamily="34" charset="-122"/>
                  </a:rPr>
                  <a:t>的空闲块</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mc:Choice>
        <mc:Fallback xmlns="">
          <p:sp>
            <p:nvSpPr>
              <p:cNvPr id="27" name="矩形 26"/>
              <p:cNvSpPr>
                <a:spLocks noRot="1" noChangeAspect="1" noMove="1" noResize="1" noEditPoints="1" noAdjustHandles="1" noChangeArrowheads="1" noChangeShapeType="1" noTextEdit="1"/>
              </p:cNvSpPr>
              <p:nvPr/>
            </p:nvSpPr>
            <p:spPr>
              <a:xfrm>
                <a:off x="7297620" y="1646945"/>
                <a:ext cx="4113998" cy="1005784"/>
              </a:xfrm>
              <a:prstGeom prst="rect">
                <a:avLst/>
              </a:prstGeom>
              <a:blipFill>
                <a:blip r:embed="rId2"/>
                <a:stretch>
                  <a:fillRect l="-2222" b="-13333"/>
                </a:stretch>
              </a:blipFill>
            </p:spPr>
            <p:txBody>
              <a:bodyPr/>
              <a:lstStyle/>
              <a:p>
                <a:r>
                  <a:rPr lang="zh-CN" altLang="en-US">
                    <a:noFill/>
                  </a:rPr>
                  <a:t> </a:t>
                </a:r>
              </a:p>
            </p:txBody>
          </p:sp>
        </mc:Fallback>
      </mc:AlternateContent>
      <p:sp>
        <p:nvSpPr>
          <p:cNvPr id="28" name="文本框 27"/>
          <p:cNvSpPr txBox="1"/>
          <p:nvPr/>
        </p:nvSpPr>
        <p:spPr>
          <a:xfrm>
            <a:off x="7297619" y="124683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数据结构</a:t>
            </a:r>
            <a:r>
              <a:rPr lang="en-US" altLang="zh-CN" sz="2000" spc="200" dirty="0"/>
              <a:t> </a:t>
            </a:r>
            <a:endParaRPr lang="zh-CN" altLang="en-US" sz="2000" spc="200" dirty="0"/>
          </a:p>
        </p:txBody>
      </p:sp>
      <p:pic>
        <p:nvPicPr>
          <p:cNvPr id="3" name="图片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1750645" y="727442"/>
            <a:ext cx="2813437" cy="6314728"/>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阶段</a:t>
              </a:r>
            </a:p>
          </p:txBody>
        </p:sp>
      </p:grpSp>
      <p:sp>
        <p:nvSpPr>
          <p:cNvPr id="4" name="椭圆 3"/>
          <p:cNvSpPr/>
          <p:nvPr/>
        </p:nvSpPr>
        <p:spPr>
          <a:xfrm>
            <a:off x="6642101" y="1442379"/>
            <a:ext cx="301171" cy="30117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773636" y="1888265"/>
            <a:ext cx="0" cy="969235"/>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70645" y="3166796"/>
            <a:ext cx="4113998" cy="1585430"/>
          </a:xfrm>
          <a:prstGeom prst="rect">
            <a:avLst/>
          </a:prstGeom>
        </p:spPr>
        <p:txBody>
          <a:bodyPr wrap="square" lIns="91436" tIns="45718" rIns="91436" bIns="45718">
            <a:spAutoFit/>
          </a:bodyPr>
          <a:lstStyle/>
          <a:p>
            <a:pPr>
              <a:lnSpc>
                <a:spcPct val="130000"/>
              </a:lnSpc>
            </a:pPr>
            <a:r>
              <a:rPr lang="en-US" altLang="zh-CN" sz="2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由小到大在空闲块数组中找最小的可用空闲块</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en-US" altLang="zh-CN" sz="2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如果空闲块过大，对可用空闲块进行二等分，一个放入空闲块列表，另一块继续比较，直到得到合适的可用空闲块</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295017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分配过程</a:t>
            </a:r>
          </a:p>
        </p:txBody>
      </p:sp>
      <p:sp>
        <p:nvSpPr>
          <p:cNvPr id="44" name="矩形 43"/>
          <p:cNvSpPr/>
          <p:nvPr/>
        </p:nvSpPr>
        <p:spPr>
          <a:xfrm>
            <a:off x="7297620" y="5215283"/>
            <a:ext cx="4113998" cy="1005784"/>
          </a:xfrm>
          <a:prstGeom prst="rect">
            <a:avLst/>
          </a:prstGeom>
        </p:spPr>
        <p:txBody>
          <a:bodyPr wrap="square" lIns="91436" tIns="45718" rIns="91436" bIns="45718">
            <a:spAutoFit/>
          </a:bodyPr>
          <a:lstStyle/>
          <a:p>
            <a:pPr>
              <a:lnSpc>
                <a:spcPct val="130000"/>
              </a:lnSpc>
            </a:pPr>
            <a:r>
              <a:rPr lang="en-US" altLang="zh-CN" sz="2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把释放的块放入空闲块数组</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a:p>
            <a:pPr>
              <a:lnSpc>
                <a:spcPct val="130000"/>
              </a:lnSpc>
            </a:pPr>
            <a:r>
              <a:rPr lang="en-US" altLang="zh-CN" sz="2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合并满足合并条件的空闲块</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释放过程</a:t>
            </a:r>
            <a:r>
              <a:rPr lang="en-US" altLang="zh-CN" sz="2000" spc="200" dirty="0"/>
              <a:t> </a:t>
            </a:r>
            <a:endParaRPr lang="zh-CN" altLang="en-US" sz="2000" spc="200" dirty="0"/>
          </a:p>
        </p:txBody>
      </p:sp>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73FF3A7C-0D00-A25C-3042-0F67AACD03EE}"/>
                  </a:ext>
                </a:extLst>
              </p14:cNvPr>
              <p14:cNvContentPartPr/>
              <p14:nvPr/>
            </p14:nvContentPartPr>
            <p14:xfrm>
              <a:off x="10082048" y="367725"/>
              <a:ext cx="1932480" cy="529200"/>
            </p14:xfrm>
          </p:contentPart>
        </mc:Choice>
        <mc:Fallback xmlns="">
          <p:pic>
            <p:nvPicPr>
              <p:cNvPr id="6" name="墨迹 5">
                <a:extLst>
                  <a:ext uri="{FF2B5EF4-FFF2-40B4-BE49-F238E27FC236}">
                    <a16:creationId xmlns:a16="http://schemas.microsoft.com/office/drawing/2014/main" id="{73FF3A7C-0D00-A25C-3042-0F67AACD03EE}"/>
                  </a:ext>
                </a:extLst>
              </p:cNvPr>
              <p:cNvPicPr/>
              <p:nvPr/>
            </p:nvPicPr>
            <p:blipFill>
              <a:blip r:embed="rId5"/>
              <a:stretch>
                <a:fillRect/>
              </a:stretch>
            </p:blipFill>
            <p:spPr>
              <a:xfrm>
                <a:off x="10019048" y="304725"/>
                <a:ext cx="2058120" cy="654840"/>
              </a:xfrm>
              <a:prstGeom prst="rect">
                <a:avLst/>
              </a:prstGeom>
            </p:spPr>
          </p:pic>
        </mc:Fallback>
      </mc:AlternateContent>
    </p:spTree>
    <p:extLst>
      <p:ext uri="{BB962C8B-B14F-4D97-AF65-F5344CB8AC3E}">
        <p14:creationId xmlns:p14="http://schemas.microsoft.com/office/powerpoint/2010/main" val="1316400949"/>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nodeType="withEffect">
                                  <p:stCondLst>
                                    <p:cond delay="250"/>
                                  </p:stCondLst>
                                  <p:childTnLst>
                                    <p:set>
                                      <p:cBhvr>
                                        <p:cTn id="9" dur="1" fill="hold">
                                          <p:stCondLst>
                                            <p:cond delay="0"/>
                                          </p:stCondLst>
                                        </p:cTn>
                                        <p:tgtEl>
                                          <p:spTgt spid="55"/>
                                        </p:tgtEl>
                                        <p:attrNameLst>
                                          <p:attrName>style.visibility</p:attrName>
                                        </p:attrNameLst>
                                      </p:cBhvr>
                                      <p:to>
                                        <p:strVal val="visible"/>
                                      </p:to>
                                    </p:set>
                                    <p:anim calcmode="lin" valueType="num">
                                      <p:cBhvr>
                                        <p:cTn id="10" dur="300" fill="hold"/>
                                        <p:tgtEl>
                                          <p:spTgt spid="55"/>
                                        </p:tgtEl>
                                        <p:attrNameLst>
                                          <p:attrName>ppt_w</p:attrName>
                                        </p:attrNameLst>
                                      </p:cBhvr>
                                      <p:tavLst>
                                        <p:tav tm="0">
                                          <p:val>
                                            <p:fltVal val="0"/>
                                          </p:val>
                                        </p:tav>
                                        <p:tav tm="100000">
                                          <p:val>
                                            <p:strVal val="#ppt_w"/>
                                          </p:val>
                                        </p:tav>
                                      </p:tavLst>
                                    </p:anim>
                                    <p:anim calcmode="lin" valueType="num">
                                      <p:cBhvr>
                                        <p:cTn id="11" dur="300" fill="hold"/>
                                        <p:tgtEl>
                                          <p:spTgt spid="55"/>
                                        </p:tgtEl>
                                        <p:attrNameLst>
                                          <p:attrName>ppt_h</p:attrName>
                                        </p:attrNameLst>
                                      </p:cBhvr>
                                      <p:tavLst>
                                        <p:tav tm="0">
                                          <p:val>
                                            <p:fltVal val="0"/>
                                          </p:val>
                                        </p:tav>
                                        <p:tav tm="100000">
                                          <p:val>
                                            <p:strVal val="#ppt_h"/>
                                          </p:val>
                                        </p:tav>
                                      </p:tavLst>
                                    </p:anim>
                                    <p:animEffect transition="in" filter="fade">
                                      <p:cBhvr>
                                        <p:cTn id="12" dur="3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50"/>
                                  </p:stCondLst>
                                  <p:iterate type="wd">
                                    <p:tmPct val="4000"/>
                                  </p:iterate>
                                  <p:childTnLst>
                                    <p:set>
                                      <p:cBhvr>
                                        <p:cTn id="22" dur="1" fill="hold">
                                          <p:stCondLst>
                                            <p:cond delay="0"/>
                                          </p:stCondLst>
                                        </p:cTn>
                                        <p:tgtEl>
                                          <p:spTgt spid="27"/>
                                        </p:tgtEl>
                                        <p:attrNameLst>
                                          <p:attrName>style.visibility</p:attrName>
                                        </p:attrNameLst>
                                      </p:cBhvr>
                                      <p:to>
                                        <p:strVal val="visible"/>
                                      </p:to>
                                    </p:set>
                                    <p:animEffect transition="in" filter="fade">
                                      <p:cBhvr>
                                        <p:cTn id="23" dur="4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300"/>
                                        <p:tgtEl>
                                          <p:spTgt spid="37"/>
                                        </p:tgtEl>
                                      </p:cBhvr>
                                    </p:animEffect>
                                  </p:childTnLst>
                                </p:cTn>
                              </p:par>
                              <p:par>
                                <p:cTn id="29" presetID="22" presetClass="entr" presetSubtype="1"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3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4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400"/>
                                        <p:tgtEl>
                                          <p:spTgt spid="43"/>
                                        </p:tgtEl>
                                      </p:cBhvr>
                                    </p:animEffect>
                                  </p:childTnLst>
                                </p:cTn>
                              </p:par>
                              <p:par>
                                <p:cTn id="38" presetID="10" presetClass="entr" presetSubtype="0" fill="hold" grpId="0" nodeType="withEffect">
                                  <p:stCondLst>
                                    <p:cond delay="250"/>
                                  </p:stCondLst>
                                  <p:iterate type="wd">
                                    <p:tmPct val="4000"/>
                                  </p:iterate>
                                  <p:childTnLst>
                                    <p:set>
                                      <p:cBhvr>
                                        <p:cTn id="39" dur="1" fill="hold">
                                          <p:stCondLst>
                                            <p:cond delay="0"/>
                                          </p:stCondLst>
                                        </p:cTn>
                                        <p:tgtEl>
                                          <p:spTgt spid="42"/>
                                        </p:tgtEl>
                                        <p:attrNameLst>
                                          <p:attrName>style.visibility</p:attrName>
                                        </p:attrNameLst>
                                      </p:cBhvr>
                                      <p:to>
                                        <p:strVal val="visible"/>
                                      </p:to>
                                    </p:set>
                                    <p:animEffect transition="in" filter="fade">
                                      <p:cBhvr>
                                        <p:cTn id="40" dur="4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up)">
                                      <p:cBhvr>
                                        <p:cTn id="45" dur="300"/>
                                        <p:tgtEl>
                                          <p:spTgt spid="41"/>
                                        </p:tgtEl>
                                      </p:cBhvr>
                                    </p:animEffect>
                                  </p:childTnLst>
                                </p:cTn>
                              </p:par>
                              <p:par>
                                <p:cTn id="46" presetID="22" presetClass="entr" presetSubtype="1"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up)">
                                      <p:cBhvr>
                                        <p:cTn id="48" dur="3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4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400"/>
                                        <p:tgtEl>
                                          <p:spTgt spid="45"/>
                                        </p:tgtEl>
                                      </p:cBhvr>
                                    </p:animEffect>
                                  </p:childTnLst>
                                </p:cTn>
                              </p:par>
                              <p:par>
                                <p:cTn id="55" presetID="10" presetClass="entr" presetSubtype="0" fill="hold" grpId="0" nodeType="withEffect">
                                  <p:stCondLst>
                                    <p:cond delay="250"/>
                                  </p:stCondLst>
                                  <p:iterate type="wd">
                                    <p:tmPct val="4000"/>
                                  </p:iterate>
                                  <p:childTnLst>
                                    <p:set>
                                      <p:cBhvr>
                                        <p:cTn id="56" dur="1" fill="hold">
                                          <p:stCondLst>
                                            <p:cond delay="0"/>
                                          </p:stCondLst>
                                        </p:cTn>
                                        <p:tgtEl>
                                          <p:spTgt spid="44"/>
                                        </p:tgtEl>
                                        <p:attrNameLst>
                                          <p:attrName>style.visibility</p:attrName>
                                        </p:attrNameLst>
                                      </p:cBhvr>
                                      <p:to>
                                        <p:strVal val="visible"/>
                                      </p:to>
                                    </p:set>
                                    <p:animEffect transition="in" filter="fade">
                                      <p:cBhvr>
                                        <p:cTn id="57"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4" grpId="0" animBg="1"/>
      <p:bldP spid="38" grpId="0" animBg="1"/>
      <p:bldP spid="39" grpId="0" animBg="1"/>
      <p:bldP spid="42" grpId="0"/>
      <p:bldP spid="43" grpId="0"/>
      <p:bldP spid="44"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2569710" y="748371"/>
            <a:ext cx="5359636" cy="4845111"/>
          </a:xfrm>
          <a:prstGeom prst="rect">
            <a:avLst/>
          </a:prstGeom>
        </p:spPr>
      </p:pic>
      <p:grpSp>
        <p:nvGrpSpPr>
          <p:cNvPr id="2" name="组合 1"/>
          <p:cNvGrpSpPr/>
          <p:nvPr/>
        </p:nvGrpSpPr>
        <p:grpSpPr>
          <a:xfrm>
            <a:off x="-544009" y="2703348"/>
            <a:ext cx="6365433"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6084639"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4</a:t>
            </a:r>
            <a:endParaRPr lang="zh-CN" altLang="en-US" sz="6600" spc="100" dirty="0">
              <a:latin typeface="明兰" panose="02010600030101010101" pitchFamily="2" charset="-122"/>
              <a:ea typeface="明兰" panose="02010600030101010101" pitchFamily="2" charset="-122"/>
            </a:endParaRPr>
          </a:p>
        </p:txBody>
      </p:sp>
      <p:sp>
        <p:nvSpPr>
          <p:cNvPr id="80" name="文本框 79"/>
          <p:cNvSpPr txBox="1"/>
          <p:nvPr/>
        </p:nvSpPr>
        <p:spPr>
          <a:xfrm>
            <a:off x="6377977" y="4002467"/>
            <a:ext cx="3650313" cy="646331"/>
          </a:xfrm>
          <a:prstGeom prst="rect">
            <a:avLst/>
          </a:prstGeom>
          <a:noFill/>
        </p:spPr>
        <p:txBody>
          <a:bodyPr wrap="square" rtlCol="0">
            <a:spAutoFit/>
          </a:bodyPr>
          <a:lstStyle/>
          <a:p>
            <a:r>
              <a:rPr lang="zh-CN" altLang="en-US" sz="3600" spc="100" dirty="0">
                <a:latin typeface="明兰" panose="02010600030101010101" pitchFamily="2" charset="-122"/>
                <a:ea typeface="明兰" panose="02010600030101010101" pitchFamily="2" charset="-122"/>
              </a:rPr>
              <a:t>难点和应用</a:t>
            </a:r>
          </a:p>
        </p:txBody>
      </p:sp>
      <p:sp>
        <p:nvSpPr>
          <p:cNvPr id="81" name="文本框 80"/>
          <p:cNvSpPr txBox="1"/>
          <p:nvPr/>
        </p:nvSpPr>
        <p:spPr>
          <a:xfrm>
            <a:off x="6440117" y="4626637"/>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Introduction</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44" name="组合 43"/>
          <p:cNvGrpSpPr/>
          <p:nvPr/>
        </p:nvGrpSpPr>
        <p:grpSpPr>
          <a:xfrm rot="-5400000">
            <a:off x="7664596" y="-280424"/>
            <a:ext cx="478489" cy="560847"/>
            <a:chOff x="758562" y="2561597"/>
            <a:chExt cx="423517" cy="496415"/>
          </a:xfrm>
        </p:grpSpPr>
        <p:sp>
          <p:nvSpPr>
            <p:cNvPr id="45" name="任意多边形 4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4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rot="-5400000">
            <a:off x="11746772" y="6396336"/>
            <a:ext cx="300471" cy="352188"/>
            <a:chOff x="758562" y="2561597"/>
            <a:chExt cx="423517" cy="496415"/>
          </a:xfrm>
        </p:grpSpPr>
        <p:sp>
          <p:nvSpPr>
            <p:cNvPr id="52" name="任意多边形 5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5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11952755" y="5772966"/>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4792974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xmlns:a14="http://schemas.microsoft.com/office/drawing/2010/main">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实验难点分析</a:t>
            </a:r>
          </a:p>
        </p:txBody>
      </p:sp>
      <p:grpSp>
        <p:nvGrpSpPr>
          <p:cNvPr id="18" name="组合 17"/>
          <p:cNvGrpSpPr/>
          <p:nvPr/>
        </p:nvGrpSpPr>
        <p:grpSpPr>
          <a:xfrm>
            <a:off x="857250" y="2514600"/>
            <a:ext cx="1866900" cy="1866900"/>
            <a:chOff x="838200" y="2438400"/>
            <a:chExt cx="2457450" cy="2457450"/>
          </a:xfrm>
        </p:grpSpPr>
        <p:grpSp>
          <p:nvGrpSpPr>
            <p:cNvPr id="14" name="组合 13"/>
            <p:cNvGrpSpPr/>
            <p:nvPr/>
          </p:nvGrpSpPr>
          <p:grpSpPr>
            <a:xfrm>
              <a:off x="838200" y="2438400"/>
              <a:ext cx="2457450" cy="2457450"/>
              <a:chOff x="838200" y="2438400"/>
              <a:chExt cx="2457450" cy="2457450"/>
            </a:xfrm>
          </p:grpSpPr>
          <p:pic>
            <p:nvPicPr>
              <p:cNvPr id="12" name="图片 11"/>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94000"/>
                        </a14:imgEffect>
                      </a14:imgLayer>
                    </a14:imgProps>
                  </a:ext>
                  <a:ext uri="{28A0092B-C50C-407E-A947-70E740481C1C}">
                    <a14:useLocalDpi xmlns:a14="http://schemas.microsoft.com/office/drawing/2010/main"/>
                  </a:ext>
                </a:extLst>
              </a:blip>
              <a:stretch>
                <a:fillRect/>
              </a:stretch>
            </p:blipFill>
            <p:spPr>
              <a:xfrm>
                <a:off x="838200" y="2438400"/>
                <a:ext cx="2457450" cy="2457450"/>
              </a:xfrm>
              <a:prstGeom prst="rect">
                <a:avLst/>
              </a:prstGeom>
            </p:spPr>
          </p:pic>
          <p:pic>
            <p:nvPicPr>
              <p:cNvPr id="13" name="图片 12"/>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94000"/>
                        </a14:imgEffect>
                      </a14:imgLayer>
                    </a14:imgProps>
                  </a:ext>
                  <a:ext uri="{28A0092B-C50C-407E-A947-70E740481C1C}">
                    <a14:useLocalDpi xmlns:a14="http://schemas.microsoft.com/office/drawing/2010/main"/>
                  </a:ext>
                </a:extLst>
              </a:blip>
              <a:stretch>
                <a:fillRect/>
              </a:stretch>
            </p:blipFill>
            <p:spPr>
              <a:xfrm>
                <a:off x="838200" y="2438400"/>
                <a:ext cx="2457450" cy="2457450"/>
              </a:xfrm>
              <a:prstGeom prst="rect">
                <a:avLst/>
              </a:prstGeom>
            </p:spPr>
          </p:pic>
        </p:grpSp>
        <p:grpSp>
          <p:nvGrpSpPr>
            <p:cNvPr id="15" name="组合 14"/>
            <p:cNvGrpSpPr/>
            <p:nvPr/>
          </p:nvGrpSpPr>
          <p:grpSpPr>
            <a:xfrm>
              <a:off x="838200" y="2438400"/>
              <a:ext cx="2457450" cy="2457450"/>
              <a:chOff x="838200" y="2438400"/>
              <a:chExt cx="2457450" cy="2457450"/>
            </a:xfrm>
          </p:grpSpPr>
          <p:pic>
            <p:nvPicPr>
              <p:cNvPr id="16" name="图片 15"/>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94000"/>
                        </a14:imgEffect>
                      </a14:imgLayer>
                    </a14:imgProps>
                  </a:ext>
                  <a:ext uri="{28A0092B-C50C-407E-A947-70E740481C1C}">
                    <a14:useLocalDpi xmlns:a14="http://schemas.microsoft.com/office/drawing/2010/main"/>
                  </a:ext>
                </a:extLst>
              </a:blip>
              <a:stretch>
                <a:fillRect/>
              </a:stretch>
            </p:blipFill>
            <p:spPr>
              <a:xfrm>
                <a:off x="838200" y="2438400"/>
                <a:ext cx="2457450" cy="2457450"/>
              </a:xfrm>
              <a:prstGeom prst="rect">
                <a:avLst/>
              </a:prstGeom>
            </p:spPr>
          </p:pic>
          <p:pic>
            <p:nvPicPr>
              <p:cNvPr id="17" name="图片 16"/>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94000"/>
                        </a14:imgEffect>
                      </a14:imgLayer>
                    </a14:imgProps>
                  </a:ext>
                  <a:ext uri="{28A0092B-C50C-407E-A947-70E740481C1C}">
                    <a14:useLocalDpi xmlns:a14="http://schemas.microsoft.com/office/drawing/2010/main"/>
                  </a:ext>
                </a:extLst>
              </a:blip>
              <a:stretch>
                <a:fillRect/>
              </a:stretch>
            </p:blipFill>
            <p:spPr>
              <a:xfrm>
                <a:off x="838200" y="2438400"/>
                <a:ext cx="2457450" cy="2457450"/>
              </a:xfrm>
              <a:prstGeom prst="rect">
                <a:avLst/>
              </a:prstGeom>
            </p:spPr>
          </p:pic>
        </p:grpSp>
      </p:grpSp>
      <p:sp>
        <p:nvSpPr>
          <p:cNvPr id="19" name="矩形 18"/>
          <p:cNvSpPr/>
          <p:nvPr/>
        </p:nvSpPr>
        <p:spPr>
          <a:xfrm>
            <a:off x="954573" y="3209300"/>
            <a:ext cx="1672253" cy="523220"/>
          </a:xfrm>
          <a:prstGeom prst="rect">
            <a:avLst/>
          </a:prstGeom>
        </p:spPr>
        <p:txBody>
          <a:bodyPr wrap="none">
            <a:spAutoFit/>
          </a:bodyPr>
          <a:lstStyle/>
          <a:p>
            <a:r>
              <a:rPr lang="zh-CN" altLang="en-US" sz="2800" spc="100" dirty="0">
                <a:latin typeface="明兰" panose="02010600030101010101" pitchFamily="2" charset="-122"/>
                <a:ea typeface="明兰" panose="02010600030101010101" pitchFamily="2" charset="-122"/>
              </a:rPr>
              <a:t>实验难点</a:t>
            </a:r>
            <a:endParaRPr lang="zh-CN" altLang="en-US" sz="2800" dirty="0"/>
          </a:p>
        </p:txBody>
      </p:sp>
      <p:sp>
        <p:nvSpPr>
          <p:cNvPr id="20" name="椭圆 19"/>
          <p:cNvSpPr/>
          <p:nvPr/>
        </p:nvSpPr>
        <p:spPr>
          <a:xfrm>
            <a:off x="3208972" y="2164677"/>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68847" y="1978808"/>
            <a:ext cx="5396083" cy="629594"/>
          </a:xfrm>
          <a:prstGeom prst="rect">
            <a:avLst/>
          </a:prstGeom>
        </p:spPr>
        <p:txBody>
          <a:bodyPr wrap="square" lIns="91438" tIns="45719" rIns="91438" bIns="45719">
            <a:spAutoFit/>
          </a:bodyPr>
          <a:lstStyle/>
          <a:p>
            <a:pPr>
              <a:lnSpc>
                <a:spcPct val="130000"/>
              </a:lnSpc>
            </a:pPr>
            <a:r>
              <a:rPr lang="zh-CN" altLang="en-US" sz="1400" dirty="0"/>
              <a:t>如何设计合理的数据结构来表示内存块和内存池，以及如何有效地维护空闲块和已分配块数组。</a:t>
            </a:r>
            <a:endParaRPr lang="zh-CN" altLang="en-US" sz="1400" dirty="0">
              <a:latin typeface="微软雅黑 Light" panose="020B0502040204020203" pitchFamily="34" charset="-122"/>
              <a:ea typeface="微软雅黑 Light" panose="020B0502040204020203" pitchFamily="34" charset="-122"/>
            </a:endParaRPr>
          </a:p>
        </p:txBody>
      </p:sp>
      <p:sp>
        <p:nvSpPr>
          <p:cNvPr id="24" name="椭圆 23"/>
          <p:cNvSpPr/>
          <p:nvPr/>
        </p:nvSpPr>
        <p:spPr>
          <a:xfrm>
            <a:off x="3208972" y="3422369"/>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568847" y="3236500"/>
            <a:ext cx="5396083" cy="629594"/>
          </a:xfrm>
          <a:prstGeom prst="rect">
            <a:avLst/>
          </a:prstGeom>
        </p:spPr>
        <p:txBody>
          <a:bodyPr wrap="square" lIns="91438" tIns="45719" rIns="91438" bIns="45719">
            <a:spAutoFit/>
          </a:bodyPr>
          <a:lstStyle/>
          <a:p>
            <a:pPr>
              <a:lnSpc>
                <a:spcPct val="130000"/>
              </a:lnSpc>
            </a:pPr>
            <a:r>
              <a:rPr lang="zh-CN" altLang="en-US" sz="1400" dirty="0"/>
              <a:t>如何实现快速而准确地查找合适的空闲块链表，以及如何避免重复查找或无效查找。</a:t>
            </a:r>
            <a:endParaRPr lang="zh-CN" altLang="en-US" sz="1400" dirty="0">
              <a:latin typeface="微软雅黑 Light" panose="020B0502040204020203" pitchFamily="34" charset="-122"/>
              <a:ea typeface="微软雅黑 Light" panose="020B0502040204020203" pitchFamily="34" charset="-122"/>
            </a:endParaRPr>
          </a:p>
        </p:txBody>
      </p:sp>
      <p:sp>
        <p:nvSpPr>
          <p:cNvPr id="27" name="椭圆 26"/>
          <p:cNvSpPr/>
          <p:nvPr/>
        </p:nvSpPr>
        <p:spPr>
          <a:xfrm>
            <a:off x="3208972" y="4680060"/>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568847" y="4494191"/>
            <a:ext cx="5396083" cy="629594"/>
          </a:xfrm>
          <a:prstGeom prst="rect">
            <a:avLst/>
          </a:prstGeom>
        </p:spPr>
        <p:txBody>
          <a:bodyPr wrap="square" lIns="91438" tIns="45719" rIns="91438" bIns="45719">
            <a:spAutoFit/>
          </a:bodyPr>
          <a:lstStyle/>
          <a:p>
            <a:pPr>
              <a:lnSpc>
                <a:spcPct val="130000"/>
              </a:lnSpc>
            </a:pPr>
            <a:r>
              <a:rPr lang="zh-CN" altLang="en-US" sz="1400" dirty="0"/>
              <a:t>如何实现简单而高效地合并和拆分伙伴块，以及如何正确地更新位图和链表指针。</a:t>
            </a:r>
            <a:endParaRPr lang="zh-CN" altLang="en-US" sz="1400" dirty="0">
              <a:latin typeface="微软雅黑 Light" panose="020B0502040204020203" pitchFamily="34" charset="-122"/>
              <a:ea typeface="微软雅黑 Light" panose="020B0502040204020203" pitchFamily="34" charset="-122"/>
            </a:endParaRPr>
          </a:p>
        </p:txBody>
      </p:sp>
      <p:grpSp>
        <p:nvGrpSpPr>
          <p:cNvPr id="23" name="组合 22"/>
          <p:cNvGrpSpPr/>
          <p:nvPr/>
        </p:nvGrpSpPr>
        <p:grpSpPr>
          <a:xfrm rot="-5400000">
            <a:off x="7664596" y="-280424"/>
            <a:ext cx="478489" cy="560847"/>
            <a:chOff x="758562" y="2561597"/>
            <a:chExt cx="423517" cy="496415"/>
          </a:xfrm>
        </p:grpSpPr>
        <p:sp>
          <p:nvSpPr>
            <p:cNvPr id="26" name="任意多边形 2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3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10066039" y="6277713"/>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椭圆 37"/>
          <p:cNvSpPr/>
          <p:nvPr/>
        </p:nvSpPr>
        <p:spPr>
          <a:xfrm>
            <a:off x="11378204" y="554105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9" name="椭圆 38"/>
          <p:cNvSpPr/>
          <p:nvPr/>
        </p:nvSpPr>
        <p:spPr>
          <a:xfrm>
            <a:off x="10343478" y="484806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0" name="椭圆 39"/>
          <p:cNvSpPr/>
          <p:nvPr/>
        </p:nvSpPr>
        <p:spPr>
          <a:xfrm>
            <a:off x="11719043" y="375604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1" name="椭圆 40"/>
          <p:cNvSpPr/>
          <p:nvPr/>
        </p:nvSpPr>
        <p:spPr>
          <a:xfrm>
            <a:off x="11135393" y="46939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2" name="椭圆 41"/>
          <p:cNvSpPr/>
          <p:nvPr/>
        </p:nvSpPr>
        <p:spPr>
          <a:xfrm>
            <a:off x="11198204" y="6013723"/>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3" name="椭圆 42"/>
          <p:cNvSpPr/>
          <p:nvPr/>
        </p:nvSpPr>
        <p:spPr>
          <a:xfrm>
            <a:off x="9075370" y="605182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4" name="椭圆 43"/>
          <p:cNvSpPr/>
          <p:nvPr/>
        </p:nvSpPr>
        <p:spPr>
          <a:xfrm>
            <a:off x="10525821" y="5351308"/>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45" name="组合 44"/>
          <p:cNvGrpSpPr/>
          <p:nvPr/>
        </p:nvGrpSpPr>
        <p:grpSpPr>
          <a:xfrm rot="-5400000">
            <a:off x="-353796" y="6142020"/>
            <a:ext cx="478489" cy="560847"/>
            <a:chOff x="758562" y="2561597"/>
            <a:chExt cx="423517" cy="496415"/>
          </a:xfrm>
        </p:grpSpPr>
        <p:sp>
          <p:nvSpPr>
            <p:cNvPr id="46" name="任意多边形 4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4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159626" y="6626406"/>
            <a:ext cx="478489" cy="560847"/>
            <a:chOff x="758562" y="2561597"/>
            <a:chExt cx="423517" cy="496415"/>
          </a:xfrm>
        </p:grpSpPr>
        <p:sp>
          <p:nvSpPr>
            <p:cNvPr id="53" name="任意多边形 5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54"/>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24016F50-B490-23A4-152B-020AABA8F398}"/>
                  </a:ext>
                </a:extLst>
              </p14:cNvPr>
              <p14:cNvContentPartPr/>
              <p14:nvPr/>
            </p14:nvContentPartPr>
            <p14:xfrm>
              <a:off x="10349888" y="352605"/>
              <a:ext cx="1369440" cy="770760"/>
            </p14:xfrm>
          </p:contentPart>
        </mc:Choice>
        <mc:Fallback xmlns="">
          <p:pic>
            <p:nvPicPr>
              <p:cNvPr id="3" name="墨迹 2">
                <a:extLst>
                  <a:ext uri="{FF2B5EF4-FFF2-40B4-BE49-F238E27FC236}">
                    <a16:creationId xmlns:a16="http://schemas.microsoft.com/office/drawing/2014/main" id="{24016F50-B490-23A4-152B-020AABA8F398}"/>
                  </a:ext>
                </a:extLst>
              </p:cNvPr>
              <p:cNvPicPr/>
              <p:nvPr/>
            </p:nvPicPr>
            <p:blipFill>
              <a:blip r:embed="rId5"/>
              <a:stretch>
                <a:fillRect/>
              </a:stretch>
            </p:blipFill>
            <p:spPr>
              <a:xfrm>
                <a:off x="10287248" y="289605"/>
                <a:ext cx="1495080" cy="896400"/>
              </a:xfrm>
              <a:prstGeom prst="rect">
                <a:avLst/>
              </a:prstGeom>
            </p:spPr>
          </p:pic>
        </mc:Fallback>
      </mc:AlternateContent>
    </p:spTree>
    <p:extLst>
      <p:ext uri="{BB962C8B-B14F-4D97-AF65-F5344CB8AC3E}">
        <p14:creationId xmlns:p14="http://schemas.microsoft.com/office/powerpoint/2010/main" val="1964716599"/>
      </p:ext>
    </p:extLst>
  </p:cSld>
  <p:clrMapOvr>
    <a:masterClrMapping/>
  </p:clrMapOvr>
  <mc:AlternateContent xmlns:mc="http://schemas.openxmlformats.org/markup-compatibility/2006" xmlns:p14="http://schemas.microsoft.com/office/powerpoint/2010/main">
    <mc:Choice Requires="p14">
      <p:transition spd="slow" p14:dur="850" advTm="0">
        <p14:warp/>
      </p:transition>
    </mc:Choice>
    <mc:Fallback xmlns="" xmlns:a14="http://schemas.microsoft.com/office/drawing/2010/main">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400" fill="hold"/>
                                        <p:tgtEl>
                                          <p:spTgt spid="18"/>
                                        </p:tgtEl>
                                        <p:attrNameLst>
                                          <p:attrName>ppt_x</p:attrName>
                                        </p:attrNameLst>
                                      </p:cBhvr>
                                      <p:tavLst>
                                        <p:tav tm="0">
                                          <p:val>
                                            <p:strVal val="0-#ppt_w/2"/>
                                          </p:val>
                                        </p:tav>
                                        <p:tav tm="100000">
                                          <p:val>
                                            <p:strVal val="#ppt_x"/>
                                          </p:val>
                                        </p:tav>
                                      </p:tavLst>
                                    </p:anim>
                                    <p:anim calcmode="lin" valueType="num">
                                      <p:cBhvr additive="base">
                                        <p:cTn id="8" dur="4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400" fill="hold"/>
                                        <p:tgtEl>
                                          <p:spTgt spid="19"/>
                                        </p:tgtEl>
                                        <p:attrNameLst>
                                          <p:attrName>ppt_x</p:attrName>
                                        </p:attrNameLst>
                                      </p:cBhvr>
                                      <p:tavLst>
                                        <p:tav tm="0">
                                          <p:val>
                                            <p:strVal val="0-#ppt_w/2"/>
                                          </p:val>
                                        </p:tav>
                                        <p:tav tm="100000">
                                          <p:val>
                                            <p:strVal val="#ppt_x"/>
                                          </p:val>
                                        </p:tav>
                                      </p:tavLst>
                                    </p:anim>
                                    <p:anim calcmode="lin" valueType="num">
                                      <p:cBhvr additive="base">
                                        <p:cTn id="12" dur="4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7" presetClass="entr" presetSubtype="0" fill="hold" grpId="0" nodeType="withEffect">
                                  <p:stCondLst>
                                    <p:cond delay="964"/>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anim calcmode="lin" valueType="num">
                                      <p:cBhvr>
                                        <p:cTn id="36" dur="500" fill="hold"/>
                                        <p:tgtEl>
                                          <p:spTgt spid="37"/>
                                        </p:tgtEl>
                                        <p:attrNameLst>
                                          <p:attrName>ppt_x</p:attrName>
                                        </p:attrNameLst>
                                      </p:cBhvr>
                                      <p:tavLst>
                                        <p:tav tm="0">
                                          <p:val>
                                            <p:strVal val="#ppt_x"/>
                                          </p:val>
                                        </p:tav>
                                        <p:tav tm="100000">
                                          <p:val>
                                            <p:strVal val="#ppt_x"/>
                                          </p:val>
                                        </p:tav>
                                      </p:tavLst>
                                    </p:anim>
                                    <p:anim calcmode="lin" valueType="num">
                                      <p:cBhvr>
                                        <p:cTn id="37" dur="500" fill="hold"/>
                                        <p:tgtEl>
                                          <p:spTgt spid="3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363"/>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anim calcmode="lin" valueType="num">
                                      <p:cBhvr>
                                        <p:cTn id="41" dur="500" fill="hold"/>
                                        <p:tgtEl>
                                          <p:spTgt spid="38"/>
                                        </p:tgtEl>
                                        <p:attrNameLst>
                                          <p:attrName>ppt_x</p:attrName>
                                        </p:attrNameLst>
                                      </p:cBhvr>
                                      <p:tavLst>
                                        <p:tav tm="0">
                                          <p:val>
                                            <p:strVal val="#ppt_x"/>
                                          </p:val>
                                        </p:tav>
                                        <p:tav tm="100000">
                                          <p:val>
                                            <p:strVal val="#ppt_x"/>
                                          </p:val>
                                        </p:tav>
                                      </p:tavLst>
                                    </p:anim>
                                    <p:anim calcmode="lin" valueType="num">
                                      <p:cBhvr>
                                        <p:cTn id="42" dur="500" fill="hold"/>
                                        <p:tgtEl>
                                          <p:spTgt spid="38"/>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26"/>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anim calcmode="lin" valueType="num">
                                      <p:cBhvr>
                                        <p:cTn id="46" dur="500" fill="hold"/>
                                        <p:tgtEl>
                                          <p:spTgt spid="39"/>
                                        </p:tgtEl>
                                        <p:attrNameLst>
                                          <p:attrName>ppt_x</p:attrName>
                                        </p:attrNameLst>
                                      </p:cBhvr>
                                      <p:tavLst>
                                        <p:tav tm="0">
                                          <p:val>
                                            <p:strVal val="#ppt_x"/>
                                          </p:val>
                                        </p:tav>
                                        <p:tav tm="100000">
                                          <p:val>
                                            <p:strVal val="#ppt_x"/>
                                          </p:val>
                                        </p:tav>
                                      </p:tavLst>
                                    </p:anim>
                                    <p:anim calcmode="lin" valueType="num">
                                      <p:cBhvr>
                                        <p:cTn id="47" dur="500" fill="hold"/>
                                        <p:tgtEl>
                                          <p:spTgt spid="39"/>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109"/>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anim calcmode="lin" valueType="num">
                                      <p:cBhvr>
                                        <p:cTn id="51" dur="500" fill="hold"/>
                                        <p:tgtEl>
                                          <p:spTgt spid="40"/>
                                        </p:tgtEl>
                                        <p:attrNameLst>
                                          <p:attrName>ppt_x</p:attrName>
                                        </p:attrNameLst>
                                      </p:cBhvr>
                                      <p:tavLst>
                                        <p:tav tm="0">
                                          <p:val>
                                            <p:strVal val="#ppt_x"/>
                                          </p:val>
                                        </p:tav>
                                        <p:tav tm="100000">
                                          <p:val>
                                            <p:strVal val="#ppt_x"/>
                                          </p:val>
                                        </p:tav>
                                      </p:tavLst>
                                    </p:anim>
                                    <p:anim calcmode="lin" valueType="num">
                                      <p:cBhvr>
                                        <p:cTn id="52" dur="500" fill="hold"/>
                                        <p:tgtEl>
                                          <p:spTgt spid="40"/>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37"/>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anim calcmode="lin" valueType="num">
                                      <p:cBhvr>
                                        <p:cTn id="56" dur="500" fill="hold"/>
                                        <p:tgtEl>
                                          <p:spTgt spid="41"/>
                                        </p:tgtEl>
                                        <p:attrNameLst>
                                          <p:attrName>ppt_x</p:attrName>
                                        </p:attrNameLst>
                                      </p:cBhvr>
                                      <p:tavLst>
                                        <p:tav tm="0">
                                          <p:val>
                                            <p:strVal val="#ppt_x"/>
                                          </p:val>
                                        </p:tav>
                                        <p:tav tm="100000">
                                          <p:val>
                                            <p:strVal val="#ppt_x"/>
                                          </p:val>
                                        </p:tav>
                                      </p:tavLst>
                                    </p:anim>
                                    <p:anim calcmode="lin" valueType="num">
                                      <p:cBhvr>
                                        <p:cTn id="57" dur="500" fill="hold"/>
                                        <p:tgtEl>
                                          <p:spTgt spid="41"/>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727"/>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anim calcmode="lin" valueType="num">
                                      <p:cBhvr>
                                        <p:cTn id="61" dur="500" fill="hold"/>
                                        <p:tgtEl>
                                          <p:spTgt spid="42"/>
                                        </p:tgtEl>
                                        <p:attrNameLst>
                                          <p:attrName>ppt_x</p:attrName>
                                        </p:attrNameLst>
                                      </p:cBhvr>
                                      <p:tavLst>
                                        <p:tav tm="0">
                                          <p:val>
                                            <p:strVal val="#ppt_x"/>
                                          </p:val>
                                        </p:tav>
                                        <p:tav tm="100000">
                                          <p:val>
                                            <p:strVal val="#ppt_x"/>
                                          </p:val>
                                        </p:tav>
                                      </p:tavLst>
                                    </p:anim>
                                    <p:anim calcmode="lin" valueType="num">
                                      <p:cBhvr>
                                        <p:cTn id="62" dur="500" fill="hold"/>
                                        <p:tgtEl>
                                          <p:spTgt spid="42"/>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408"/>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anim calcmode="lin" valueType="num">
                                      <p:cBhvr>
                                        <p:cTn id="66" dur="500" fill="hold"/>
                                        <p:tgtEl>
                                          <p:spTgt spid="43"/>
                                        </p:tgtEl>
                                        <p:attrNameLst>
                                          <p:attrName>ppt_x</p:attrName>
                                        </p:attrNameLst>
                                      </p:cBhvr>
                                      <p:tavLst>
                                        <p:tav tm="0">
                                          <p:val>
                                            <p:strVal val="#ppt_x"/>
                                          </p:val>
                                        </p:tav>
                                        <p:tav tm="100000">
                                          <p:val>
                                            <p:strVal val="#ppt_x"/>
                                          </p:val>
                                        </p:tav>
                                      </p:tavLst>
                                    </p:anim>
                                    <p:anim calcmode="lin" valueType="num">
                                      <p:cBhvr>
                                        <p:cTn id="67" dur="500" fill="hold"/>
                                        <p:tgtEl>
                                          <p:spTgt spid="43"/>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674"/>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anim calcmode="lin" valueType="num">
                                      <p:cBhvr>
                                        <p:cTn id="71" dur="500" fill="hold"/>
                                        <p:tgtEl>
                                          <p:spTgt spid="44"/>
                                        </p:tgtEl>
                                        <p:attrNameLst>
                                          <p:attrName>ppt_x</p:attrName>
                                        </p:attrNameLst>
                                      </p:cBhvr>
                                      <p:tavLst>
                                        <p:tav tm="0">
                                          <p:val>
                                            <p:strVal val="#ppt_x"/>
                                          </p:val>
                                        </p:tav>
                                        <p:tav tm="100000">
                                          <p:val>
                                            <p:strVal val="#ppt_x"/>
                                          </p:val>
                                        </p:tav>
                                      </p:tavLst>
                                    </p:anim>
                                    <p:anim calcmode="lin" valueType="num">
                                      <p:cBhvr>
                                        <p:cTn id="7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P spid="24" grpId="0" animBg="1"/>
      <p:bldP spid="25" grpId="0"/>
      <p:bldP spid="27" grpId="0" animBg="1"/>
      <p:bldP spid="28" grpId="0"/>
      <p:bldP spid="37" grpId="0" animBg="1"/>
      <p:bldP spid="38" grpId="0" animBg="1"/>
      <p:bldP spid="39" grpId="0" animBg="1"/>
      <p:bldP spid="40" grpId="0" animBg="1"/>
      <p:bldP spid="41" grpId="0" animBg="1"/>
      <p:bldP spid="42" grpId="0" animBg="1"/>
      <p:bldP spid="43"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07041" y="479236"/>
            <a:ext cx="5346543" cy="584775"/>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关键算法分析</a:t>
            </a:r>
          </a:p>
        </p:txBody>
      </p:sp>
      <p:pic>
        <p:nvPicPr>
          <p:cNvPr id="4" name="图片 3"/>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3663497" y="1746012"/>
            <a:ext cx="4489904" cy="4489904"/>
          </a:xfrm>
          <a:prstGeom prst="rect">
            <a:avLst/>
          </a:prstGeom>
        </p:spPr>
      </p:pic>
      <p:sp>
        <p:nvSpPr>
          <p:cNvPr id="5" name="椭圆 4"/>
          <p:cNvSpPr/>
          <p:nvPr/>
        </p:nvSpPr>
        <p:spPr>
          <a:xfrm>
            <a:off x="3685385" y="2163443"/>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63497" y="4339702"/>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370798" y="2274053"/>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p:cNvSpPr/>
          <p:nvPr/>
        </p:nvSpPr>
        <p:spPr>
          <a:xfrm>
            <a:off x="7945468" y="4557016"/>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20627" y="3643752"/>
            <a:ext cx="903883" cy="9038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75289" y="1962280"/>
            <a:ext cx="3220733" cy="1189234"/>
          </a:xfrm>
          <a:prstGeom prst="rect">
            <a:avLst/>
          </a:prstGeom>
        </p:spPr>
        <p:txBody>
          <a:bodyPr wrap="square" lIns="91438" tIns="45719" rIns="91438" bIns="45719">
            <a:spAutoFit/>
          </a:bodyPr>
          <a:lstStyle/>
          <a:p>
            <a:pPr>
              <a:lnSpc>
                <a:spcPct val="130000"/>
              </a:lnSpc>
            </a:pPr>
            <a:r>
              <a:rPr lang="zh-CN" altLang="en-US" sz="2000" dirty="0">
                <a:latin typeface="微软雅黑 Light" panose="020B0502040204020203" pitchFamily="34" charset="-122"/>
                <a:ea typeface="微软雅黑 Light" panose="020B0502040204020203" pitchFamily="34" charset="-122"/>
              </a:rPr>
              <a:t>分配原理</a:t>
            </a:r>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根据请求的大小，从不同阶的空闲链表中查找或拆分合适的内存块，并对位图进行异或操作来标记内存块的状态。</a:t>
            </a:r>
          </a:p>
        </p:txBody>
      </p:sp>
      <p:sp>
        <p:nvSpPr>
          <p:cNvPr id="18" name="矩形 17"/>
          <p:cNvSpPr/>
          <p:nvPr/>
        </p:nvSpPr>
        <p:spPr>
          <a:xfrm>
            <a:off x="8285936" y="4456450"/>
            <a:ext cx="2999437" cy="1193017"/>
          </a:xfrm>
          <a:prstGeom prst="rect">
            <a:avLst/>
          </a:prstGeom>
        </p:spPr>
        <p:txBody>
          <a:bodyPr wrap="square" lIns="91438" tIns="45719" rIns="91438" bIns="45719">
            <a:spAutoFit/>
          </a:bodyPr>
          <a:lstStyle/>
          <a:p>
            <a:pPr>
              <a:lnSpc>
                <a:spcPct val="130000"/>
              </a:lnSpc>
            </a:pPr>
            <a:r>
              <a:rPr lang="zh-CN" altLang="en-US" sz="2000" dirty="0">
                <a:latin typeface="微软雅黑 Light" panose="020B0502040204020203" pitchFamily="34" charset="-122"/>
                <a:ea typeface="微软雅黑 Light" panose="020B0502040204020203" pitchFamily="34" charset="-122"/>
              </a:rPr>
              <a:t>缺点</a:t>
            </a:r>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zh-CN" altLang="en-US" sz="1200" dirty="0">
                <a:latin typeface="微软雅黑 Light" panose="020B0502040204020203" pitchFamily="34" charset="-122"/>
                <a:ea typeface="微软雅黑 Light" panose="020B0502040204020203" pitchFamily="34" charset="-122"/>
              </a:rPr>
              <a:t>①</a:t>
            </a:r>
            <a:r>
              <a:rPr lang="zh-CN" altLang="en-US" sz="1200" dirty="0"/>
              <a:t>有一定的内存浪费</a:t>
            </a:r>
            <a:endParaRPr lang="en-US" altLang="zh-CN" sz="1200" dirty="0"/>
          </a:p>
          <a:p>
            <a:pPr>
              <a:lnSpc>
                <a:spcPct val="130000"/>
              </a:lnSpc>
            </a:pPr>
            <a:r>
              <a:rPr lang="zh-CN" altLang="en-US" sz="1200" dirty="0">
                <a:latin typeface="微软雅黑 Light" panose="020B0502040204020203" pitchFamily="34" charset="-122"/>
                <a:ea typeface="微软雅黑 Light" panose="020B0502040204020203" pitchFamily="34" charset="-122"/>
              </a:rPr>
              <a:t>②</a:t>
            </a:r>
            <a:r>
              <a:rPr lang="zh-CN" altLang="en-US" sz="1200" dirty="0"/>
              <a:t>需要维护多个链表和位图，增加了开销和复杂度</a:t>
            </a:r>
            <a:endParaRPr lang="zh-CN" altLang="en-US" sz="1200" dirty="0">
              <a:latin typeface="微软雅黑 Light" panose="020B0502040204020203" pitchFamily="34" charset="-122"/>
              <a:ea typeface="微软雅黑 Light" panose="020B0502040204020203" pitchFamily="34" charset="-122"/>
            </a:endParaRPr>
          </a:p>
        </p:txBody>
      </p:sp>
      <p:sp>
        <p:nvSpPr>
          <p:cNvPr id="19" name="矩形 18"/>
          <p:cNvSpPr/>
          <p:nvPr/>
        </p:nvSpPr>
        <p:spPr>
          <a:xfrm>
            <a:off x="614344" y="1877618"/>
            <a:ext cx="2972714" cy="1433083"/>
          </a:xfrm>
          <a:prstGeom prst="rect">
            <a:avLst/>
          </a:prstGeom>
        </p:spPr>
        <p:txBody>
          <a:bodyPr wrap="square" lIns="91438" tIns="45719" rIns="91438" bIns="45719">
            <a:spAutoFit/>
          </a:bodyPr>
          <a:lstStyle/>
          <a:p>
            <a:pPr>
              <a:lnSpc>
                <a:spcPct val="130000"/>
              </a:lnSpc>
            </a:pPr>
            <a:r>
              <a:rPr lang="zh-CN" altLang="en-US" sz="2000" dirty="0">
                <a:latin typeface="微软雅黑 Light" panose="020B0502040204020203" pitchFamily="34" charset="-122"/>
                <a:ea typeface="微软雅黑 Light" panose="020B0502040204020203" pitchFamily="34" charset="-122"/>
              </a:rPr>
              <a:t>释放原理</a:t>
            </a:r>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zh-CN" altLang="en-US" sz="1200" dirty="0"/>
              <a:t>根据位图判断是否可以和相邻的空闲伙伴块合并，如果可以，就进行合并并插入到更高阶的空闲链表中，直到不能合并或者达到最大阶数为止。</a:t>
            </a:r>
            <a:endParaRPr lang="zh-CN" altLang="en-US" sz="1200" dirty="0">
              <a:latin typeface="微软雅黑 Light" panose="020B0502040204020203" pitchFamily="34" charset="-122"/>
              <a:ea typeface="微软雅黑 Light" panose="020B0502040204020203" pitchFamily="34" charset="-122"/>
            </a:endParaRPr>
          </a:p>
        </p:txBody>
      </p:sp>
      <p:sp>
        <p:nvSpPr>
          <p:cNvPr id="20" name="矩形 19"/>
          <p:cNvSpPr/>
          <p:nvPr/>
        </p:nvSpPr>
        <p:spPr>
          <a:xfrm>
            <a:off x="4258570" y="409000"/>
            <a:ext cx="2972714" cy="1433083"/>
          </a:xfrm>
          <a:prstGeom prst="rect">
            <a:avLst/>
          </a:prstGeom>
        </p:spPr>
        <p:txBody>
          <a:bodyPr wrap="square" lIns="91438" tIns="45719" rIns="91438" bIns="45719">
            <a:spAutoFit/>
          </a:bodyPr>
          <a:lstStyle/>
          <a:p>
            <a:pPr>
              <a:lnSpc>
                <a:spcPct val="130000"/>
              </a:lnSpc>
            </a:pPr>
            <a:r>
              <a:rPr lang="zh-CN" altLang="en-US" sz="2000" dirty="0">
                <a:latin typeface="微软雅黑 Light" panose="020B0502040204020203" pitchFamily="34" charset="-122"/>
                <a:ea typeface="微软雅黑 Light" panose="020B0502040204020203" pitchFamily="34" charset="-122"/>
              </a:rPr>
              <a:t>概念和定义</a:t>
            </a:r>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zh-CN" altLang="en-US" sz="1200" dirty="0"/>
              <a:t>一种用于核心内存管理的算法，它可以将内存分成大小为</a:t>
            </a:r>
            <a:r>
              <a:rPr lang="en-US" altLang="zh-CN" sz="1200" dirty="0"/>
              <a:t>2</a:t>
            </a:r>
            <a:r>
              <a:rPr lang="zh-CN" altLang="en-US" sz="1200" dirty="0"/>
              <a:t>的幂次方的块，并根据请求的大小动态地分配和释放内存块，同时尽量减少内存碎片。</a:t>
            </a:r>
            <a:endParaRPr lang="zh-CN" altLang="en-US" sz="1200" dirty="0">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5471545" y="3757139"/>
            <a:ext cx="943610" cy="677108"/>
          </a:xfrm>
          <a:prstGeom prst="rect">
            <a:avLst/>
          </a:prstGeom>
          <a:noFill/>
        </p:spPr>
        <p:txBody>
          <a:bodyPr wrap="square" rtlCol="0">
            <a:spAutoFit/>
          </a:bodyPr>
          <a:lstStyle/>
          <a:p>
            <a:r>
              <a:rPr lang="en-US" altLang="zh-CN" spc="100" dirty="0">
                <a:solidFill>
                  <a:schemeClr val="bg1"/>
                </a:solidFill>
                <a:latin typeface="明兰" panose="02010600030101010101" pitchFamily="2" charset="-122"/>
                <a:ea typeface="明兰" panose="02010600030101010101" pitchFamily="2" charset="-122"/>
              </a:rPr>
              <a:t>Buddy</a:t>
            </a:r>
            <a:r>
              <a:rPr lang="zh-CN" altLang="en-US" sz="2000" spc="100" dirty="0">
                <a:solidFill>
                  <a:schemeClr val="bg1"/>
                </a:solidFill>
                <a:latin typeface="明兰" panose="02010600030101010101" pitchFamily="2" charset="-122"/>
                <a:ea typeface="明兰" panose="02010600030101010101" pitchFamily="2" charset="-122"/>
              </a:rPr>
              <a:t>算法</a:t>
            </a:r>
          </a:p>
        </p:txBody>
      </p:sp>
      <p:pic>
        <p:nvPicPr>
          <p:cNvPr id="2" name="图片 1">
            <a:extLst>
              <a:ext uri="{FF2B5EF4-FFF2-40B4-BE49-F238E27FC236}">
                <a16:creationId xmlns:a16="http://schemas.microsoft.com/office/drawing/2014/main" id="{50700B28-42F2-38D0-C925-010DFC42C244}"/>
              </a:ext>
            </a:extLst>
          </p:cNvPr>
          <p:cNvPicPr>
            <a:picLocks noChangeAspect="1"/>
          </p:cNvPicPr>
          <p:nvPr/>
        </p:nvPicPr>
        <p:blipFill>
          <a:blip r:embed="rId4"/>
          <a:stretch>
            <a:fillRect/>
          </a:stretch>
        </p:blipFill>
        <p:spPr>
          <a:xfrm>
            <a:off x="5641286" y="2040927"/>
            <a:ext cx="207282" cy="213378"/>
          </a:xfrm>
          <a:prstGeom prst="rect">
            <a:avLst/>
          </a:prstGeom>
        </p:spPr>
      </p:pic>
      <p:sp>
        <p:nvSpPr>
          <p:cNvPr id="3" name="文本框 2">
            <a:extLst>
              <a:ext uri="{FF2B5EF4-FFF2-40B4-BE49-F238E27FC236}">
                <a16:creationId xmlns:a16="http://schemas.microsoft.com/office/drawing/2014/main" id="{9E46778F-B5CC-66C8-2C75-CA47A7A89E9C}"/>
              </a:ext>
            </a:extLst>
          </p:cNvPr>
          <p:cNvSpPr txBox="1"/>
          <p:nvPr/>
        </p:nvSpPr>
        <p:spPr>
          <a:xfrm>
            <a:off x="578628" y="4124308"/>
            <a:ext cx="2952334" cy="769441"/>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优点</a:t>
            </a:r>
            <a:endParaRPr lang="en-US" altLang="zh-CN" sz="2000" dirty="0">
              <a:latin typeface="微软雅黑 Light" panose="020B0502040204020203" pitchFamily="34" charset="-122"/>
              <a:ea typeface="微软雅黑 Light" panose="020B0502040204020203" pitchFamily="34" charset="-122"/>
            </a:endParaRPr>
          </a:p>
          <a:p>
            <a:r>
              <a:rPr lang="zh-CN" altLang="en-US" sz="1200" dirty="0">
                <a:latin typeface="微软雅黑 Light" panose="020B0502040204020203" pitchFamily="34" charset="-122"/>
                <a:ea typeface="微软雅黑 Light" panose="020B0502040204020203" pitchFamily="34" charset="-122"/>
              </a:rPr>
              <a:t>①可以快速地分配和释放内存</a:t>
            </a:r>
            <a:endParaRPr lang="en-US" altLang="zh-CN" sz="1200" dirty="0">
              <a:latin typeface="微软雅黑 Light" panose="020B0502040204020203" pitchFamily="34" charset="-122"/>
              <a:ea typeface="微软雅黑 Light" panose="020B0502040204020203" pitchFamily="34" charset="-122"/>
            </a:endParaRPr>
          </a:p>
          <a:p>
            <a:r>
              <a:rPr lang="zh-CN" altLang="en-US" sz="1200" dirty="0">
                <a:latin typeface="微软雅黑 Light" panose="020B0502040204020203" pitchFamily="34" charset="-122"/>
                <a:ea typeface="微软雅黑 Light" panose="020B0502040204020203" pitchFamily="34" charset="-122"/>
              </a:rPr>
              <a:t>②可以减少内存碎片的产生</a:t>
            </a:r>
          </a:p>
        </p:txBody>
      </p:sp>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85DCBBC5-742C-20E7-3F36-60520F730FCD}"/>
                  </a:ext>
                </a:extLst>
              </p14:cNvPr>
              <p14:cNvContentPartPr/>
              <p14:nvPr/>
            </p14:nvContentPartPr>
            <p14:xfrm>
              <a:off x="10196888" y="511725"/>
              <a:ext cx="1613160" cy="293760"/>
            </p14:xfrm>
          </p:contentPart>
        </mc:Choice>
        <mc:Fallback xmlns="">
          <p:pic>
            <p:nvPicPr>
              <p:cNvPr id="7" name="墨迹 6">
                <a:extLst>
                  <a:ext uri="{FF2B5EF4-FFF2-40B4-BE49-F238E27FC236}">
                    <a16:creationId xmlns:a16="http://schemas.microsoft.com/office/drawing/2014/main" id="{85DCBBC5-742C-20E7-3F36-60520F730FCD}"/>
                  </a:ext>
                </a:extLst>
              </p:cNvPr>
              <p:cNvPicPr/>
              <p:nvPr/>
            </p:nvPicPr>
            <p:blipFill>
              <a:blip r:embed="rId6"/>
              <a:stretch>
                <a:fillRect/>
              </a:stretch>
            </p:blipFill>
            <p:spPr>
              <a:xfrm>
                <a:off x="10134248" y="448725"/>
                <a:ext cx="1738800" cy="419400"/>
              </a:xfrm>
              <a:prstGeom prst="rect">
                <a:avLst/>
              </a:prstGeom>
            </p:spPr>
          </p:pic>
        </mc:Fallback>
      </mc:AlternateContent>
    </p:spTree>
    <p:extLst>
      <p:ext uri="{BB962C8B-B14F-4D97-AF65-F5344CB8AC3E}">
        <p14:creationId xmlns:p14="http://schemas.microsoft.com/office/powerpoint/2010/main" val="149399959"/>
      </p:ext>
    </p:extLst>
  </p:cSld>
  <p:clrMapOvr>
    <a:masterClrMapping/>
  </p:clrMapOvr>
  <mc:AlternateContent xmlns:mc="http://schemas.openxmlformats.org/markup-compatibility/2006" xmlns:p14="http://schemas.microsoft.com/office/powerpoint/2010/main">
    <mc:Choice Requires="p14">
      <p:transition spd="slow" advTm="0">
        <p14:flip dir="l"/>
      </p:transition>
    </mc:Choice>
    <mc:Fallback xmlns="" xmlns:a14="http://schemas.microsoft.com/office/drawing/2010/main">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animEffect transition="in" filter="fade">
                                      <p:cBhvr>
                                        <p:cTn id="9" dur="3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300" fill="hold"/>
                                        <p:tgtEl>
                                          <p:spTgt spid="34"/>
                                        </p:tgtEl>
                                        <p:attrNameLst>
                                          <p:attrName>ppt_w</p:attrName>
                                        </p:attrNameLst>
                                      </p:cBhvr>
                                      <p:tavLst>
                                        <p:tav tm="0">
                                          <p:val>
                                            <p:fltVal val="0"/>
                                          </p:val>
                                        </p:tav>
                                        <p:tav tm="100000">
                                          <p:val>
                                            <p:strVal val="#ppt_w"/>
                                          </p:val>
                                        </p:tav>
                                      </p:tavLst>
                                    </p:anim>
                                    <p:anim calcmode="lin" valueType="num">
                                      <p:cBhvr>
                                        <p:cTn id="13" dur="300" fill="hold"/>
                                        <p:tgtEl>
                                          <p:spTgt spid="34"/>
                                        </p:tgtEl>
                                        <p:attrNameLst>
                                          <p:attrName>ppt_h</p:attrName>
                                        </p:attrNameLst>
                                      </p:cBhvr>
                                      <p:tavLst>
                                        <p:tav tm="0">
                                          <p:val>
                                            <p:fltVal val="0"/>
                                          </p:val>
                                        </p:tav>
                                        <p:tav tm="100000">
                                          <p:val>
                                            <p:strVal val="#ppt_h"/>
                                          </p:val>
                                        </p:tav>
                                      </p:tavLst>
                                    </p:anim>
                                    <p:animEffect transition="in" filter="fade">
                                      <p:cBhvr>
                                        <p:cTn id="14" dur="300"/>
                                        <p:tgtEl>
                                          <p:spTgt spid="34"/>
                                        </p:tgtEl>
                                      </p:cBhvr>
                                    </p:animEffect>
                                  </p:childTnLst>
                                </p:cTn>
                              </p:par>
                              <p:par>
                                <p:cTn id="15" presetID="53" presetClass="entr" presetSubtype="16" fill="hold" nodeType="withEffect">
                                  <p:stCondLst>
                                    <p:cond delay="15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0-#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ppt_x"/>
                                          </p:val>
                                        </p:tav>
                                        <p:tav tm="100000">
                                          <p:val>
                                            <p:strVal val="#ppt_x"/>
                                          </p:val>
                                        </p:tav>
                                      </p:tavLst>
                                    </p:anim>
                                    <p:anim calcmode="lin" valueType="num">
                                      <p:cBhvr additive="base">
                                        <p:cTn id="49" dur="500" fill="hold"/>
                                        <p:tgtEl>
                                          <p:spTgt spid="3"/>
                                        </p:tgtEl>
                                        <p:attrNameLst>
                                          <p:attrName>ppt_y</p:attrName>
                                        </p:attrNameLst>
                                      </p:cBhvr>
                                      <p:tavLst>
                                        <p:tav tm="0">
                                          <p:val>
                                            <p:strVal val="1+#ppt_h/2"/>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0-#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ppt_x"/>
                                          </p:val>
                                        </p:tav>
                                        <p:tav tm="100000">
                                          <p:val>
                                            <p:strVal val="#ppt_x"/>
                                          </p:val>
                                        </p:tav>
                                      </p:tavLst>
                                    </p:anim>
                                    <p:anim calcmode="lin" valueType="num">
                                      <p:cBhvr additive="base">
                                        <p:cTn id="57" dur="500" fill="hold"/>
                                        <p:tgtEl>
                                          <p:spTgt spid="18"/>
                                        </p:tgtEl>
                                        <p:attrNameLst>
                                          <p:attrName>ppt_y</p:attrName>
                                        </p:attrNameLst>
                                      </p:cBhvr>
                                      <p:tavLst>
                                        <p:tav tm="0">
                                          <p:val>
                                            <p:strVal val="1+#ppt_h/2"/>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fill="hold"/>
                                        <p:tgtEl>
                                          <p:spTgt spid="17"/>
                                        </p:tgtEl>
                                        <p:attrNameLst>
                                          <p:attrName>ppt_x</p:attrName>
                                        </p:attrNameLst>
                                      </p:cBhvr>
                                      <p:tavLst>
                                        <p:tav tm="0">
                                          <p:val>
                                            <p:strVal val="1+#ppt_w/2"/>
                                          </p:val>
                                        </p:tav>
                                        <p:tav tm="100000">
                                          <p:val>
                                            <p:strVal val="#ppt_x"/>
                                          </p:val>
                                        </p:tav>
                                      </p:tavLst>
                                    </p:anim>
                                    <p:anim calcmode="lin" valueType="num">
                                      <p:cBhvr additive="base">
                                        <p:cTn id="61" dur="500" fill="hold"/>
                                        <p:tgtEl>
                                          <p:spTgt spid="17"/>
                                        </p:tgtEl>
                                        <p:attrNameLst>
                                          <p:attrName>ppt_y</p:attrName>
                                        </p:attrNameLst>
                                      </p:cBhvr>
                                      <p:tavLst>
                                        <p:tav tm="0">
                                          <p:val>
                                            <p:strVal val="#ppt_y"/>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6" grpId="0" animBg="1"/>
      <p:bldP spid="17" grpId="0"/>
      <p:bldP spid="18" grpId="0"/>
      <p:bldP spid="19" grpId="0"/>
      <p:bldP spid="20" grpId="0"/>
      <p:bldP spid="3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DF71C2-9959-F548-7068-9C5717E61A51}"/>
              </a:ext>
            </a:extLst>
          </p:cNvPr>
          <p:cNvPicPr>
            <a:picLocks noChangeAspect="1"/>
          </p:cNvPicPr>
          <p:nvPr/>
        </p:nvPicPr>
        <p:blipFill>
          <a:blip r:embed="rId2"/>
          <a:stretch>
            <a:fillRect/>
          </a:stretch>
        </p:blipFill>
        <p:spPr>
          <a:xfrm>
            <a:off x="2747394" y="0"/>
            <a:ext cx="9444606" cy="6854955"/>
          </a:xfrm>
          <a:prstGeom prst="rect">
            <a:avLst/>
          </a:prstGeom>
        </p:spPr>
      </p:pic>
      <p:pic>
        <p:nvPicPr>
          <p:cNvPr id="7" name="图片 6">
            <a:extLst>
              <a:ext uri="{FF2B5EF4-FFF2-40B4-BE49-F238E27FC236}">
                <a16:creationId xmlns:a16="http://schemas.microsoft.com/office/drawing/2014/main" id="{E7A10A87-ADC1-7302-035A-4C8CD582F5E1}"/>
              </a:ext>
            </a:extLst>
          </p:cNvPr>
          <p:cNvPicPr>
            <a:picLocks noChangeAspect="1"/>
          </p:cNvPicPr>
          <p:nvPr/>
        </p:nvPicPr>
        <p:blipFill>
          <a:blip r:embed="rId3"/>
          <a:stretch>
            <a:fillRect/>
          </a:stretch>
        </p:blipFill>
        <p:spPr>
          <a:xfrm>
            <a:off x="0" y="5561925"/>
            <a:ext cx="12192000" cy="1296075"/>
          </a:xfrm>
          <a:prstGeom prst="rect">
            <a:avLst/>
          </a:prstGeom>
        </p:spPr>
      </p:pic>
    </p:spTree>
    <p:extLst>
      <p:ext uri="{BB962C8B-B14F-4D97-AF65-F5344CB8AC3E}">
        <p14:creationId xmlns:p14="http://schemas.microsoft.com/office/powerpoint/2010/main" val="2387873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0A67B4-F8EE-96BF-DB7C-0010D6CECBAF}"/>
              </a:ext>
            </a:extLst>
          </p:cNvPr>
          <p:cNvPicPr>
            <a:picLocks noChangeAspect="1"/>
          </p:cNvPicPr>
          <p:nvPr/>
        </p:nvPicPr>
        <p:blipFill>
          <a:blip r:embed="rId2"/>
          <a:stretch>
            <a:fillRect/>
          </a:stretch>
        </p:blipFill>
        <p:spPr>
          <a:xfrm>
            <a:off x="2768600" y="0"/>
            <a:ext cx="9423400" cy="6858000"/>
          </a:xfrm>
          <a:prstGeom prst="rect">
            <a:avLst/>
          </a:prstGeom>
        </p:spPr>
      </p:pic>
      <p:pic>
        <p:nvPicPr>
          <p:cNvPr id="5" name="图片 4">
            <a:extLst>
              <a:ext uri="{FF2B5EF4-FFF2-40B4-BE49-F238E27FC236}">
                <a16:creationId xmlns:a16="http://schemas.microsoft.com/office/drawing/2014/main" id="{E9068BF5-9566-C649-3CF3-9E486446D1C8}"/>
              </a:ext>
            </a:extLst>
          </p:cNvPr>
          <p:cNvPicPr>
            <a:picLocks noChangeAspect="1"/>
          </p:cNvPicPr>
          <p:nvPr/>
        </p:nvPicPr>
        <p:blipFill>
          <a:blip r:embed="rId3"/>
          <a:stretch>
            <a:fillRect/>
          </a:stretch>
        </p:blipFill>
        <p:spPr>
          <a:xfrm>
            <a:off x="0" y="5670202"/>
            <a:ext cx="12192000" cy="1490558"/>
          </a:xfrm>
          <a:prstGeom prst="rect">
            <a:avLst/>
          </a:prstGeom>
        </p:spPr>
      </p:pic>
    </p:spTree>
    <p:extLst>
      <p:ext uri="{BB962C8B-B14F-4D97-AF65-F5344CB8AC3E}">
        <p14:creationId xmlns:p14="http://schemas.microsoft.com/office/powerpoint/2010/main" val="4252158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1433484" y="2240913"/>
            <a:ext cx="1486434" cy="2408451"/>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424631" y="1758330"/>
            <a:ext cx="2398631" cy="3412814"/>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95033" y="2920103"/>
            <a:ext cx="1634898" cy="2079887"/>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82605" y="3002679"/>
            <a:ext cx="50037" cy="50037"/>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876497" y="3361500"/>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235499" y="3734976"/>
            <a:ext cx="62553" cy="6255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84082" y="4580553"/>
            <a:ext cx="68811" cy="6881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723400" y="4404370"/>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816811" y="3585582"/>
            <a:ext cx="81326" cy="81326"/>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536362" y="3052716"/>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2401083" y="2645822"/>
            <a:ext cx="93842" cy="93842"/>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92136" y="2027904"/>
            <a:ext cx="100100" cy="100100"/>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540707" y="2404839"/>
            <a:ext cx="106358" cy="10635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629931" y="3409540"/>
            <a:ext cx="85898" cy="8589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178983" y="3622071"/>
            <a:ext cx="118873" cy="11887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427760" y="4780449"/>
            <a:ext cx="125131" cy="12513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952678" y="1789887"/>
            <a:ext cx="102814" cy="10281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739304" y="2740014"/>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805478" y="2937804"/>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83254" y="4319868"/>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1399612" y="4199866"/>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402850" y="5188845"/>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985530" y="4755732"/>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392523" y="3079411"/>
            <a:ext cx="1375813" cy="707886"/>
          </a:xfrm>
          <a:prstGeom prst="rect">
            <a:avLst/>
          </a:prstGeom>
          <a:noFill/>
        </p:spPr>
        <p:txBody>
          <a:bodyPr wrap="square" rtlCol="0">
            <a:spAutoFit/>
          </a:bodyPr>
          <a:lstStyle/>
          <a:p>
            <a:r>
              <a:rPr lang="zh-CN" altLang="en-US" sz="4000" b="1" spc="100" dirty="0">
                <a:latin typeface="明兰" panose="02010600030101010101" pitchFamily="2" charset="-122"/>
                <a:ea typeface="明兰" panose="02010600030101010101" pitchFamily="2" charset="-122"/>
              </a:rPr>
              <a:t>目录</a:t>
            </a:r>
          </a:p>
        </p:txBody>
      </p:sp>
      <p:sp>
        <p:nvSpPr>
          <p:cNvPr id="40" name="文本框 39"/>
          <p:cNvSpPr txBox="1"/>
          <p:nvPr/>
        </p:nvSpPr>
        <p:spPr>
          <a:xfrm>
            <a:off x="4462310" y="3832935"/>
            <a:ext cx="2863847" cy="400110"/>
          </a:xfrm>
          <a:prstGeom prst="rect">
            <a:avLst/>
          </a:prstGeom>
          <a:noFill/>
        </p:spPr>
        <p:txBody>
          <a:bodyPr wrap="square" rtlCol="0">
            <a:spAutoFit/>
          </a:bodyPr>
          <a:lstStyle/>
          <a:p>
            <a:r>
              <a:rPr lang="en-US" altLang="zh-CN" sz="2000" b="1" spc="100" dirty="0">
                <a:latin typeface="明兰" panose="02010600030101010101" pitchFamily="2" charset="-122"/>
                <a:ea typeface="明兰" panose="02010600030101010101" pitchFamily="2" charset="-122"/>
              </a:rPr>
              <a:t>Content</a:t>
            </a:r>
            <a:endParaRPr lang="zh-CN" altLang="en-US" sz="2000" b="1" spc="100" dirty="0">
              <a:latin typeface="明兰" panose="02010600030101010101" pitchFamily="2" charset="-122"/>
              <a:ea typeface="明兰" panose="02010600030101010101" pitchFamily="2" charset="-122"/>
            </a:endParaRPr>
          </a:p>
        </p:txBody>
      </p:sp>
      <p:grpSp>
        <p:nvGrpSpPr>
          <p:cNvPr id="2" name="组合 1"/>
          <p:cNvGrpSpPr/>
          <p:nvPr/>
        </p:nvGrpSpPr>
        <p:grpSpPr>
          <a:xfrm>
            <a:off x="6766667" y="1886931"/>
            <a:ext cx="2320138" cy="811736"/>
            <a:chOff x="6554232" y="1886931"/>
            <a:chExt cx="2320138" cy="811736"/>
          </a:xfrm>
        </p:grpSpPr>
        <p:sp>
          <p:nvSpPr>
            <p:cNvPr id="46" name="文本框 45"/>
            <p:cNvSpPr txBox="1"/>
            <p:nvPr/>
          </p:nvSpPr>
          <p:spPr>
            <a:xfrm>
              <a:off x="6587565" y="1931248"/>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1</a:t>
              </a:r>
              <a:endParaRPr lang="zh-CN" altLang="en-US" sz="4000" dirty="0">
                <a:latin typeface="Impact" panose="020B0806030902050204" pitchFamily="34" charset="0"/>
                <a:ea typeface="明兰" panose="02010600030101010101" pitchFamily="2" charset="-122"/>
              </a:endParaRPr>
            </a:p>
          </p:txBody>
        </p:sp>
        <p:grpSp>
          <p:nvGrpSpPr>
            <p:cNvPr id="54" name="组合 53"/>
            <p:cNvGrpSpPr/>
            <p:nvPr/>
          </p:nvGrpSpPr>
          <p:grpSpPr>
            <a:xfrm>
              <a:off x="6554699" y="2099356"/>
              <a:ext cx="546717" cy="544512"/>
              <a:chOff x="6381926" y="2102644"/>
              <a:chExt cx="546717" cy="544512"/>
            </a:xfrm>
          </p:grpSpPr>
          <p:cxnSp>
            <p:nvCxnSpPr>
              <p:cNvPr id="48" name="直接连接符 47"/>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7029707" y="1886931"/>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692102" y="2630246"/>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554232" y="2332087"/>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418898" y="2165533"/>
              <a:ext cx="1455472"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绪论</a:t>
              </a:r>
            </a:p>
          </p:txBody>
        </p:sp>
      </p:grpSp>
      <p:grpSp>
        <p:nvGrpSpPr>
          <p:cNvPr id="3" name="组合 2"/>
          <p:cNvGrpSpPr/>
          <p:nvPr/>
        </p:nvGrpSpPr>
        <p:grpSpPr>
          <a:xfrm>
            <a:off x="6766667" y="2948217"/>
            <a:ext cx="3981939" cy="1792831"/>
            <a:chOff x="6554232" y="2948217"/>
            <a:chExt cx="3981939" cy="1792831"/>
          </a:xfrm>
        </p:grpSpPr>
        <p:grpSp>
          <p:nvGrpSpPr>
            <p:cNvPr id="59" name="组合 58"/>
            <p:cNvGrpSpPr/>
            <p:nvPr/>
          </p:nvGrpSpPr>
          <p:grpSpPr>
            <a:xfrm>
              <a:off x="6554232" y="2948217"/>
              <a:ext cx="602020" cy="811736"/>
              <a:chOff x="6381459" y="1890219"/>
              <a:chExt cx="602020" cy="811736"/>
            </a:xfrm>
          </p:grpSpPr>
          <p:sp>
            <p:nvSpPr>
              <p:cNvPr id="60" name="文本框 59"/>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2</a:t>
                </a:r>
                <a:endParaRPr lang="zh-CN" altLang="en-US" sz="4000" dirty="0">
                  <a:latin typeface="Impact" panose="020B0806030902050204" pitchFamily="34" charset="0"/>
                  <a:ea typeface="明兰" panose="02010600030101010101" pitchFamily="2" charset="-122"/>
                </a:endParaRPr>
              </a:p>
            </p:txBody>
          </p:sp>
          <p:grpSp>
            <p:nvGrpSpPr>
              <p:cNvPr id="61" name="组合 60"/>
              <p:cNvGrpSpPr/>
              <p:nvPr/>
            </p:nvGrpSpPr>
            <p:grpSpPr>
              <a:xfrm>
                <a:off x="6381926" y="2102644"/>
                <a:ext cx="546717" cy="544512"/>
                <a:chOff x="6381926" y="2102644"/>
                <a:chExt cx="546717" cy="544512"/>
              </a:xfrm>
            </p:grpSpPr>
            <p:cxnSp>
              <p:nvCxnSpPr>
                <p:cNvPr id="65" name="直接连接符 64"/>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任意多边形 65"/>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7408483" y="4217828"/>
              <a:ext cx="3127688"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研究方法和思路</a:t>
              </a:r>
            </a:p>
          </p:txBody>
        </p:sp>
      </p:grpSp>
      <p:grpSp>
        <p:nvGrpSpPr>
          <p:cNvPr id="5" name="组合 4"/>
          <p:cNvGrpSpPr/>
          <p:nvPr/>
        </p:nvGrpSpPr>
        <p:grpSpPr>
          <a:xfrm>
            <a:off x="6766667" y="4064302"/>
            <a:ext cx="3392697" cy="1766298"/>
            <a:chOff x="6554232" y="4064302"/>
            <a:chExt cx="3392697" cy="1766298"/>
          </a:xfrm>
        </p:grpSpPr>
        <p:grpSp>
          <p:nvGrpSpPr>
            <p:cNvPr id="67" name="组合 66"/>
            <p:cNvGrpSpPr/>
            <p:nvPr/>
          </p:nvGrpSpPr>
          <p:grpSpPr>
            <a:xfrm>
              <a:off x="6554232" y="4064302"/>
              <a:ext cx="602020" cy="811736"/>
              <a:chOff x="6381459" y="1890219"/>
              <a:chExt cx="602020" cy="811736"/>
            </a:xfrm>
          </p:grpSpPr>
          <p:sp>
            <p:nvSpPr>
              <p:cNvPr id="68" name="文本框 67"/>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3</a:t>
                </a:r>
                <a:endParaRPr lang="zh-CN" altLang="en-US" sz="4000" dirty="0">
                  <a:latin typeface="Impact" panose="020B0806030902050204" pitchFamily="34" charset="0"/>
                  <a:ea typeface="明兰" panose="02010600030101010101" pitchFamily="2" charset="-122"/>
                </a:endParaRPr>
              </a:p>
            </p:txBody>
          </p:sp>
          <p:grpSp>
            <p:nvGrpSpPr>
              <p:cNvPr id="69" name="组合 68"/>
              <p:cNvGrpSpPr/>
              <p:nvPr/>
            </p:nvGrpSpPr>
            <p:grpSpPr>
              <a:xfrm>
                <a:off x="6381926" y="2102644"/>
                <a:ext cx="546717" cy="544512"/>
                <a:chOff x="6381926" y="2102644"/>
                <a:chExt cx="546717" cy="544512"/>
              </a:xfrm>
            </p:grpSpPr>
            <p:cxnSp>
              <p:nvCxnSpPr>
                <p:cNvPr id="73" name="直接连接符 72"/>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任意多边形 73"/>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文本框 105"/>
            <p:cNvSpPr txBox="1"/>
            <p:nvPr/>
          </p:nvSpPr>
          <p:spPr>
            <a:xfrm>
              <a:off x="7434427" y="5307380"/>
              <a:ext cx="2512502"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难点和应用</a:t>
              </a:r>
            </a:p>
          </p:txBody>
        </p:sp>
      </p:grpSp>
      <p:grpSp>
        <p:nvGrpSpPr>
          <p:cNvPr id="9" name="组合 8"/>
          <p:cNvGrpSpPr/>
          <p:nvPr/>
        </p:nvGrpSpPr>
        <p:grpSpPr>
          <a:xfrm>
            <a:off x="6766667" y="3052716"/>
            <a:ext cx="3883982" cy="2939407"/>
            <a:chOff x="6554232" y="3052716"/>
            <a:chExt cx="3883982" cy="2939407"/>
          </a:xfrm>
        </p:grpSpPr>
        <p:grpSp>
          <p:nvGrpSpPr>
            <p:cNvPr id="75" name="组合 74"/>
            <p:cNvGrpSpPr/>
            <p:nvPr/>
          </p:nvGrpSpPr>
          <p:grpSpPr>
            <a:xfrm>
              <a:off x="6554232" y="5180387"/>
              <a:ext cx="602020" cy="811736"/>
              <a:chOff x="6381459" y="1890219"/>
              <a:chExt cx="602020" cy="811736"/>
            </a:xfrm>
          </p:grpSpPr>
          <p:sp>
            <p:nvSpPr>
              <p:cNvPr id="76" name="文本框 75"/>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4</a:t>
                </a:r>
                <a:endParaRPr lang="zh-CN" altLang="en-US" sz="4000" dirty="0">
                  <a:latin typeface="Impact" panose="020B0806030902050204" pitchFamily="34" charset="0"/>
                  <a:ea typeface="明兰" panose="02010600030101010101" pitchFamily="2" charset="-122"/>
                </a:endParaRPr>
              </a:p>
            </p:txBody>
          </p:sp>
          <p:grpSp>
            <p:nvGrpSpPr>
              <p:cNvPr id="77" name="组合 76"/>
              <p:cNvGrpSpPr/>
              <p:nvPr/>
            </p:nvGrpSpPr>
            <p:grpSpPr>
              <a:xfrm>
                <a:off x="6381926" y="2102644"/>
                <a:ext cx="546717" cy="544512"/>
                <a:chOff x="6381926" y="2102644"/>
                <a:chExt cx="546717" cy="544512"/>
              </a:xfrm>
            </p:grpSpPr>
            <p:cxnSp>
              <p:nvCxnSpPr>
                <p:cNvPr id="81" name="直接连接符 80"/>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任意多边形 81"/>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椭圆 77"/>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椭圆 79"/>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7310526" y="3052716"/>
              <a:ext cx="3127688"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伙伴系统的解释</a:t>
              </a: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71071">
            <a:off x="-1283844" y="2541701"/>
            <a:ext cx="5531359" cy="5531359"/>
          </a:xfrm>
          <a:prstGeom prst="rect">
            <a:avLst/>
          </a:prstGeom>
        </p:spPr>
      </p:pic>
      <p:grpSp>
        <p:nvGrpSpPr>
          <p:cNvPr id="83" name="组合 82"/>
          <p:cNvGrpSpPr/>
          <p:nvPr/>
        </p:nvGrpSpPr>
        <p:grpSpPr>
          <a:xfrm rot="-5400000">
            <a:off x="4841184" y="-280424"/>
            <a:ext cx="478489" cy="560847"/>
            <a:chOff x="758562" y="2561597"/>
            <a:chExt cx="423517" cy="496415"/>
          </a:xfrm>
        </p:grpSpPr>
        <p:sp>
          <p:nvSpPr>
            <p:cNvPr id="84" name="任意多边形 8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任意多边形 8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5400000">
            <a:off x="11492493" y="6681905"/>
            <a:ext cx="300471" cy="352188"/>
            <a:chOff x="758562" y="2561597"/>
            <a:chExt cx="423517" cy="496415"/>
          </a:xfrm>
        </p:grpSpPr>
        <p:sp>
          <p:nvSpPr>
            <p:cNvPr id="91" name="任意多边形 9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任意多边形 9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1952755" y="6073793"/>
            <a:ext cx="478489" cy="560847"/>
            <a:chOff x="758562" y="2561597"/>
            <a:chExt cx="423517" cy="496415"/>
          </a:xfrm>
        </p:grpSpPr>
        <p:sp>
          <p:nvSpPr>
            <p:cNvPr id="98" name="任意多边形 9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任意多边形 10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10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advTm="0">
        <p14:flip dir="r"/>
      </p:transition>
    </mc:Choice>
    <mc:Fallback xmlns="" xmlns:a14="http://schemas.microsoft.com/office/drawing/2010/main">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32" grpId="0" animBg="1"/>
      <p:bldP spid="34" grpId="0" animBg="1"/>
      <p:bldP spid="35" grpId="0" animBg="1"/>
      <p:bldP spid="36" grpId="0" animBg="1"/>
      <p:bldP spid="37" grpId="0" animBg="1"/>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ECACEC7-3CD6-A61D-1048-B941048BDFD4}"/>
              </a:ext>
            </a:extLst>
          </p:cNvPr>
          <p:cNvPicPr>
            <a:picLocks noChangeAspect="1"/>
          </p:cNvPicPr>
          <p:nvPr/>
        </p:nvPicPr>
        <p:blipFill>
          <a:blip r:embed="rId2"/>
          <a:stretch>
            <a:fillRect/>
          </a:stretch>
        </p:blipFill>
        <p:spPr>
          <a:xfrm>
            <a:off x="2043953" y="0"/>
            <a:ext cx="10148047" cy="7700682"/>
          </a:xfrm>
          <a:prstGeom prst="rect">
            <a:avLst/>
          </a:prstGeom>
        </p:spPr>
      </p:pic>
      <p:pic>
        <p:nvPicPr>
          <p:cNvPr id="7" name="图片 6">
            <a:extLst>
              <a:ext uri="{FF2B5EF4-FFF2-40B4-BE49-F238E27FC236}">
                <a16:creationId xmlns:a16="http://schemas.microsoft.com/office/drawing/2014/main" id="{66BF7BE6-0D00-A195-F0C1-2C8A04C22B97}"/>
              </a:ext>
            </a:extLst>
          </p:cNvPr>
          <p:cNvPicPr>
            <a:picLocks noChangeAspect="1"/>
          </p:cNvPicPr>
          <p:nvPr/>
        </p:nvPicPr>
        <p:blipFill>
          <a:blip r:embed="rId3"/>
          <a:stretch>
            <a:fillRect/>
          </a:stretch>
        </p:blipFill>
        <p:spPr>
          <a:xfrm>
            <a:off x="0" y="5678129"/>
            <a:ext cx="12192000" cy="1179871"/>
          </a:xfrm>
          <a:prstGeom prst="rect">
            <a:avLst/>
          </a:prstGeom>
        </p:spPr>
      </p:pic>
    </p:spTree>
    <p:extLst>
      <p:ext uri="{BB962C8B-B14F-4D97-AF65-F5344CB8AC3E}">
        <p14:creationId xmlns:p14="http://schemas.microsoft.com/office/powerpoint/2010/main" val="37045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B4CC74-4717-2DF2-CF7B-E54901E56A26}"/>
              </a:ext>
            </a:extLst>
          </p:cNvPr>
          <p:cNvPicPr>
            <a:picLocks noChangeAspect="1"/>
          </p:cNvPicPr>
          <p:nvPr/>
        </p:nvPicPr>
        <p:blipFill>
          <a:blip r:embed="rId2"/>
          <a:stretch>
            <a:fillRect/>
          </a:stretch>
        </p:blipFill>
        <p:spPr>
          <a:xfrm>
            <a:off x="2133601" y="-1"/>
            <a:ext cx="10058400" cy="7790329"/>
          </a:xfrm>
          <a:prstGeom prst="rect">
            <a:avLst/>
          </a:prstGeom>
        </p:spPr>
      </p:pic>
      <p:pic>
        <p:nvPicPr>
          <p:cNvPr id="5" name="图片 4">
            <a:extLst>
              <a:ext uri="{FF2B5EF4-FFF2-40B4-BE49-F238E27FC236}">
                <a16:creationId xmlns:a16="http://schemas.microsoft.com/office/drawing/2014/main" id="{1B372D5A-6F50-4EDD-295B-11A29D452D62}"/>
              </a:ext>
            </a:extLst>
          </p:cNvPr>
          <p:cNvPicPr>
            <a:picLocks noChangeAspect="1"/>
          </p:cNvPicPr>
          <p:nvPr/>
        </p:nvPicPr>
        <p:blipFill>
          <a:blip r:embed="rId3"/>
          <a:stretch>
            <a:fillRect/>
          </a:stretch>
        </p:blipFill>
        <p:spPr>
          <a:xfrm>
            <a:off x="0" y="5678129"/>
            <a:ext cx="12192000" cy="1179871"/>
          </a:xfrm>
          <a:prstGeom prst="rect">
            <a:avLst/>
          </a:prstGeom>
        </p:spPr>
      </p:pic>
    </p:spTree>
    <p:extLst>
      <p:ext uri="{BB962C8B-B14F-4D97-AF65-F5344CB8AC3E}">
        <p14:creationId xmlns:p14="http://schemas.microsoft.com/office/powerpoint/2010/main" val="3325999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DB89E23-8052-3A39-ACD3-D54C4A2BC3AC}"/>
              </a:ext>
            </a:extLst>
          </p:cNvPr>
          <p:cNvPicPr>
            <a:picLocks noChangeAspect="1"/>
          </p:cNvPicPr>
          <p:nvPr/>
        </p:nvPicPr>
        <p:blipFill>
          <a:blip r:embed="rId2"/>
          <a:stretch>
            <a:fillRect/>
          </a:stretch>
        </p:blipFill>
        <p:spPr>
          <a:xfrm>
            <a:off x="2294965" y="-1"/>
            <a:ext cx="9897035" cy="7996519"/>
          </a:xfrm>
          <a:prstGeom prst="rect">
            <a:avLst/>
          </a:prstGeom>
        </p:spPr>
      </p:pic>
      <p:pic>
        <p:nvPicPr>
          <p:cNvPr id="5" name="图片 4">
            <a:extLst>
              <a:ext uri="{FF2B5EF4-FFF2-40B4-BE49-F238E27FC236}">
                <a16:creationId xmlns:a16="http://schemas.microsoft.com/office/drawing/2014/main" id="{C05D72A9-3B80-8679-5604-6684F983FE83}"/>
              </a:ext>
            </a:extLst>
          </p:cNvPr>
          <p:cNvPicPr>
            <a:picLocks noChangeAspect="1"/>
          </p:cNvPicPr>
          <p:nvPr/>
        </p:nvPicPr>
        <p:blipFill>
          <a:blip r:embed="rId3"/>
          <a:stretch>
            <a:fillRect/>
          </a:stretch>
        </p:blipFill>
        <p:spPr>
          <a:xfrm>
            <a:off x="0" y="5678129"/>
            <a:ext cx="12192000" cy="1179871"/>
          </a:xfrm>
          <a:prstGeom prst="rect">
            <a:avLst/>
          </a:prstGeom>
        </p:spPr>
      </p:pic>
    </p:spTree>
    <p:extLst>
      <p:ext uri="{BB962C8B-B14F-4D97-AF65-F5344CB8AC3E}">
        <p14:creationId xmlns:p14="http://schemas.microsoft.com/office/powerpoint/2010/main" val="2022017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09F4D1-BE63-4102-C743-F027204E4B03}"/>
              </a:ext>
            </a:extLst>
          </p:cNvPr>
          <p:cNvPicPr>
            <a:picLocks noChangeAspect="1"/>
          </p:cNvPicPr>
          <p:nvPr/>
        </p:nvPicPr>
        <p:blipFill>
          <a:blip r:embed="rId2"/>
          <a:stretch>
            <a:fillRect/>
          </a:stretch>
        </p:blipFill>
        <p:spPr>
          <a:xfrm>
            <a:off x="1981201" y="-1"/>
            <a:ext cx="10210800" cy="7790329"/>
          </a:xfrm>
          <a:prstGeom prst="rect">
            <a:avLst/>
          </a:prstGeom>
        </p:spPr>
      </p:pic>
      <p:pic>
        <p:nvPicPr>
          <p:cNvPr id="3" name="图片 2">
            <a:extLst>
              <a:ext uri="{FF2B5EF4-FFF2-40B4-BE49-F238E27FC236}">
                <a16:creationId xmlns:a16="http://schemas.microsoft.com/office/drawing/2014/main" id="{DD43AD7B-EC50-6242-AF53-D97F61BB6C76}"/>
              </a:ext>
            </a:extLst>
          </p:cNvPr>
          <p:cNvPicPr>
            <a:picLocks noChangeAspect="1"/>
          </p:cNvPicPr>
          <p:nvPr/>
        </p:nvPicPr>
        <p:blipFill>
          <a:blip r:embed="rId3"/>
          <a:stretch>
            <a:fillRect/>
          </a:stretch>
        </p:blipFill>
        <p:spPr>
          <a:xfrm>
            <a:off x="0" y="5678129"/>
            <a:ext cx="12192000" cy="1179871"/>
          </a:xfrm>
          <a:prstGeom prst="rect">
            <a:avLst/>
          </a:prstGeom>
        </p:spPr>
      </p:pic>
    </p:spTree>
    <p:extLst>
      <p:ext uri="{BB962C8B-B14F-4D97-AF65-F5344CB8AC3E}">
        <p14:creationId xmlns:p14="http://schemas.microsoft.com/office/powerpoint/2010/main" val="2411787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p:cNvPicPr>
            <a:picLocks noChangeAspect="1"/>
          </p:cNvPicPr>
          <p:nvPr/>
        </p:nvPicPr>
        <p:blipFill>
          <a:blip r:embed="rId83" cstate="print">
            <a:extLst>
              <a:ext uri="{BEBA8EAE-BF5A-486C-A8C5-ECC9F3942E4B}">
                <a14:imgProps xmlns:a14="http://schemas.microsoft.com/office/drawing/2010/main">
                  <a14:imgLayer r:embed="rId8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3299455" y="850900"/>
            <a:ext cx="5359636" cy="4845111"/>
          </a:xfrm>
          <a:prstGeom prst="rect">
            <a:avLst/>
          </a:prstGeom>
        </p:spPr>
      </p:pic>
      <p:sp>
        <p:nvSpPr>
          <p:cNvPr id="5" name="PA_椭圆 4"/>
          <p:cNvSpPr/>
          <p:nvPr>
            <p:custDataLst>
              <p:tags r:id="rId1"/>
            </p:custDataLst>
          </p:nvPr>
        </p:nvSpPr>
        <p:spPr>
          <a:xfrm>
            <a:off x="466725" y="341850"/>
            <a:ext cx="360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椭圆 5"/>
          <p:cNvSpPr/>
          <p:nvPr>
            <p:custDataLst>
              <p:tags r:id="rId2"/>
            </p:custDataLst>
          </p:nvPr>
        </p:nvSpPr>
        <p:spPr>
          <a:xfrm>
            <a:off x="9797002" y="1157314"/>
            <a:ext cx="36486" cy="3648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椭圆 6"/>
          <p:cNvSpPr/>
          <p:nvPr>
            <p:custDataLst>
              <p:tags r:id="rId3"/>
            </p:custDataLst>
          </p:nvPr>
        </p:nvSpPr>
        <p:spPr>
          <a:xfrm>
            <a:off x="10317215" y="3569827"/>
            <a:ext cx="36973" cy="3697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椭圆 7"/>
          <p:cNvSpPr/>
          <p:nvPr>
            <p:custDataLst>
              <p:tags r:id="rId4"/>
            </p:custDataLst>
          </p:nvPr>
        </p:nvSpPr>
        <p:spPr>
          <a:xfrm>
            <a:off x="2972441" y="965841"/>
            <a:ext cx="37459" cy="3745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椭圆 8"/>
          <p:cNvSpPr/>
          <p:nvPr>
            <p:custDataLst>
              <p:tags r:id="rId5"/>
            </p:custDataLst>
          </p:nvPr>
        </p:nvSpPr>
        <p:spPr>
          <a:xfrm>
            <a:off x="4023463" y="4073903"/>
            <a:ext cx="37946" cy="3794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PA_椭圆 9"/>
          <p:cNvSpPr/>
          <p:nvPr>
            <p:custDataLst>
              <p:tags r:id="rId6"/>
            </p:custDataLst>
          </p:nvPr>
        </p:nvSpPr>
        <p:spPr>
          <a:xfrm>
            <a:off x="6715377" y="4009917"/>
            <a:ext cx="38432" cy="3843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PA_椭圆 10"/>
          <p:cNvSpPr/>
          <p:nvPr>
            <p:custDataLst>
              <p:tags r:id="rId7"/>
            </p:custDataLst>
          </p:nvPr>
        </p:nvSpPr>
        <p:spPr>
          <a:xfrm>
            <a:off x="1954981" y="5091881"/>
            <a:ext cx="38919" cy="389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椭圆 12"/>
          <p:cNvSpPr/>
          <p:nvPr>
            <p:custDataLst>
              <p:tags r:id="rId8"/>
            </p:custDataLst>
          </p:nvPr>
        </p:nvSpPr>
        <p:spPr>
          <a:xfrm>
            <a:off x="4671808" y="6094208"/>
            <a:ext cx="39892" cy="3989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椭圆 13"/>
          <p:cNvSpPr/>
          <p:nvPr>
            <p:custDataLst>
              <p:tags r:id="rId9"/>
            </p:custDataLst>
          </p:nvPr>
        </p:nvSpPr>
        <p:spPr>
          <a:xfrm>
            <a:off x="3909322" y="5382522"/>
            <a:ext cx="40378" cy="4037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椭圆 14"/>
          <p:cNvSpPr/>
          <p:nvPr>
            <p:custDataLst>
              <p:tags r:id="rId10"/>
            </p:custDataLst>
          </p:nvPr>
        </p:nvSpPr>
        <p:spPr>
          <a:xfrm>
            <a:off x="8049035" y="1597435"/>
            <a:ext cx="40865" cy="4086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椭圆 15"/>
          <p:cNvSpPr/>
          <p:nvPr>
            <p:custDataLst>
              <p:tags r:id="rId11"/>
            </p:custDataLst>
          </p:nvPr>
        </p:nvSpPr>
        <p:spPr>
          <a:xfrm>
            <a:off x="10096937" y="5902249"/>
            <a:ext cx="41351" cy="4135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椭圆 16"/>
          <p:cNvSpPr/>
          <p:nvPr>
            <p:custDataLst>
              <p:tags r:id="rId12"/>
            </p:custDataLst>
          </p:nvPr>
        </p:nvSpPr>
        <p:spPr>
          <a:xfrm>
            <a:off x="8581462" y="4809562"/>
            <a:ext cx="41838" cy="4183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椭圆 17"/>
          <p:cNvSpPr/>
          <p:nvPr>
            <p:custDataLst>
              <p:tags r:id="rId13"/>
            </p:custDataLst>
          </p:nvPr>
        </p:nvSpPr>
        <p:spPr>
          <a:xfrm>
            <a:off x="7514176" y="2434176"/>
            <a:ext cx="42324" cy="4232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椭圆 18"/>
          <p:cNvSpPr/>
          <p:nvPr>
            <p:custDataLst>
              <p:tags r:id="rId14"/>
            </p:custDataLst>
          </p:nvPr>
        </p:nvSpPr>
        <p:spPr>
          <a:xfrm>
            <a:off x="10209777" y="1392289"/>
            <a:ext cx="42811" cy="4281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椭圆 19"/>
          <p:cNvSpPr/>
          <p:nvPr>
            <p:custDataLst>
              <p:tags r:id="rId15"/>
            </p:custDataLst>
          </p:nvPr>
        </p:nvSpPr>
        <p:spPr>
          <a:xfrm>
            <a:off x="8986403" y="3296803"/>
            <a:ext cx="43297" cy="4329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16"/>
            </p:custDataLst>
          </p:nvPr>
        </p:nvSpPr>
        <p:spPr>
          <a:xfrm>
            <a:off x="6128416" y="5569616"/>
            <a:ext cx="43784" cy="4378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椭圆 21"/>
          <p:cNvSpPr/>
          <p:nvPr>
            <p:custDataLst>
              <p:tags r:id="rId17"/>
            </p:custDataLst>
          </p:nvPr>
        </p:nvSpPr>
        <p:spPr>
          <a:xfrm>
            <a:off x="4553130" y="2190930"/>
            <a:ext cx="44270" cy="4427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椭圆 23"/>
          <p:cNvSpPr/>
          <p:nvPr>
            <p:custDataLst>
              <p:tags r:id="rId18"/>
            </p:custDataLst>
          </p:nvPr>
        </p:nvSpPr>
        <p:spPr>
          <a:xfrm>
            <a:off x="9111457" y="5149057"/>
            <a:ext cx="45243" cy="4524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椭圆 24"/>
          <p:cNvSpPr/>
          <p:nvPr>
            <p:custDataLst>
              <p:tags r:id="rId19"/>
            </p:custDataLst>
          </p:nvPr>
        </p:nvSpPr>
        <p:spPr>
          <a:xfrm>
            <a:off x="6596370" y="1884670"/>
            <a:ext cx="45730" cy="4573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20"/>
            </p:custDataLst>
          </p:nvPr>
        </p:nvSpPr>
        <p:spPr>
          <a:xfrm>
            <a:off x="4614684" y="2315984"/>
            <a:ext cx="46216" cy="4621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21"/>
            </p:custDataLst>
          </p:nvPr>
        </p:nvSpPr>
        <p:spPr>
          <a:xfrm>
            <a:off x="1023280" y="4263730"/>
            <a:ext cx="46703" cy="4670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8" name="PA_椭圆 27"/>
          <p:cNvSpPr/>
          <p:nvPr>
            <p:custDataLst>
              <p:tags r:id="rId22"/>
            </p:custDataLst>
          </p:nvPr>
        </p:nvSpPr>
        <p:spPr>
          <a:xfrm>
            <a:off x="9583099" y="1540311"/>
            <a:ext cx="47189" cy="4718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椭圆 29"/>
          <p:cNvSpPr/>
          <p:nvPr>
            <p:custDataLst>
              <p:tags r:id="rId23"/>
            </p:custDataLst>
          </p:nvPr>
        </p:nvSpPr>
        <p:spPr>
          <a:xfrm>
            <a:off x="2428338" y="5577938"/>
            <a:ext cx="48162" cy="4816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_椭圆 30"/>
          <p:cNvSpPr/>
          <p:nvPr>
            <p:custDataLst>
              <p:tags r:id="rId24"/>
            </p:custDataLst>
          </p:nvPr>
        </p:nvSpPr>
        <p:spPr>
          <a:xfrm>
            <a:off x="4612251" y="878451"/>
            <a:ext cx="48649" cy="4864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_椭圆 31"/>
          <p:cNvSpPr/>
          <p:nvPr>
            <p:custDataLst>
              <p:tags r:id="rId25"/>
            </p:custDataLst>
          </p:nvPr>
        </p:nvSpPr>
        <p:spPr>
          <a:xfrm>
            <a:off x="6084965" y="5564265"/>
            <a:ext cx="49135" cy="4913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椭圆 32"/>
          <p:cNvSpPr/>
          <p:nvPr>
            <p:custDataLst>
              <p:tags r:id="rId26"/>
            </p:custDataLst>
          </p:nvPr>
        </p:nvSpPr>
        <p:spPr>
          <a:xfrm>
            <a:off x="7913278" y="5792378"/>
            <a:ext cx="49622" cy="4962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椭圆 33"/>
          <p:cNvSpPr/>
          <p:nvPr>
            <p:custDataLst>
              <p:tags r:id="rId27"/>
            </p:custDataLst>
          </p:nvPr>
        </p:nvSpPr>
        <p:spPr>
          <a:xfrm>
            <a:off x="5029892" y="1143692"/>
            <a:ext cx="50108" cy="5010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_椭圆 34"/>
          <p:cNvSpPr/>
          <p:nvPr>
            <p:custDataLst>
              <p:tags r:id="rId28"/>
            </p:custDataLst>
          </p:nvPr>
        </p:nvSpPr>
        <p:spPr>
          <a:xfrm>
            <a:off x="10595693" y="5550105"/>
            <a:ext cx="50595" cy="5059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_椭圆 35"/>
          <p:cNvSpPr/>
          <p:nvPr>
            <p:custDataLst>
              <p:tags r:id="rId29"/>
            </p:custDataLst>
          </p:nvPr>
        </p:nvSpPr>
        <p:spPr>
          <a:xfrm>
            <a:off x="3200119" y="1104619"/>
            <a:ext cx="51081" cy="5108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_椭圆 36"/>
          <p:cNvSpPr/>
          <p:nvPr>
            <p:custDataLst>
              <p:tags r:id="rId30"/>
            </p:custDataLst>
          </p:nvPr>
        </p:nvSpPr>
        <p:spPr>
          <a:xfrm>
            <a:off x="9400920" y="685032"/>
            <a:ext cx="51568" cy="5156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_椭圆 37"/>
          <p:cNvSpPr/>
          <p:nvPr>
            <p:custDataLst>
              <p:tags r:id="rId31"/>
            </p:custDataLst>
          </p:nvPr>
        </p:nvSpPr>
        <p:spPr>
          <a:xfrm>
            <a:off x="951246" y="1941846"/>
            <a:ext cx="52054" cy="5205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椭圆 38"/>
          <p:cNvSpPr/>
          <p:nvPr>
            <p:custDataLst>
              <p:tags r:id="rId32"/>
            </p:custDataLst>
          </p:nvPr>
        </p:nvSpPr>
        <p:spPr>
          <a:xfrm>
            <a:off x="5256059" y="1166659"/>
            <a:ext cx="52541" cy="5254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_椭圆 41"/>
          <p:cNvSpPr/>
          <p:nvPr>
            <p:custDataLst>
              <p:tags r:id="rId33"/>
            </p:custDataLst>
          </p:nvPr>
        </p:nvSpPr>
        <p:spPr>
          <a:xfrm>
            <a:off x="3730600" y="2854300"/>
            <a:ext cx="54000" cy="54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A_椭圆 42"/>
          <p:cNvSpPr/>
          <p:nvPr>
            <p:custDataLst>
              <p:tags r:id="rId34"/>
            </p:custDataLst>
          </p:nvPr>
        </p:nvSpPr>
        <p:spPr>
          <a:xfrm>
            <a:off x="9918702" y="3501514"/>
            <a:ext cx="54486" cy="5448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椭圆 43"/>
          <p:cNvSpPr/>
          <p:nvPr>
            <p:custDataLst>
              <p:tags r:id="rId35"/>
            </p:custDataLst>
          </p:nvPr>
        </p:nvSpPr>
        <p:spPr>
          <a:xfrm>
            <a:off x="10070615" y="757827"/>
            <a:ext cx="54973" cy="5497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椭圆 44"/>
          <p:cNvSpPr/>
          <p:nvPr>
            <p:custDataLst>
              <p:tags r:id="rId36"/>
            </p:custDataLst>
          </p:nvPr>
        </p:nvSpPr>
        <p:spPr>
          <a:xfrm>
            <a:off x="10857529" y="2903641"/>
            <a:ext cx="55459" cy="5545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PA_椭圆 45"/>
          <p:cNvSpPr/>
          <p:nvPr>
            <p:custDataLst>
              <p:tags r:id="rId37"/>
            </p:custDataLst>
          </p:nvPr>
        </p:nvSpPr>
        <p:spPr>
          <a:xfrm>
            <a:off x="4043563" y="4170203"/>
            <a:ext cx="55946" cy="5594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7" name="PA_椭圆 46"/>
          <p:cNvSpPr/>
          <p:nvPr>
            <p:custDataLst>
              <p:tags r:id="rId38"/>
            </p:custDataLst>
          </p:nvPr>
        </p:nvSpPr>
        <p:spPr>
          <a:xfrm>
            <a:off x="11567756" y="5734768"/>
            <a:ext cx="56432" cy="5643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PA_椭圆 47"/>
          <p:cNvSpPr/>
          <p:nvPr>
            <p:custDataLst>
              <p:tags r:id="rId39"/>
            </p:custDataLst>
          </p:nvPr>
        </p:nvSpPr>
        <p:spPr>
          <a:xfrm>
            <a:off x="1797281" y="2800581"/>
            <a:ext cx="56919" cy="569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PA_椭圆 48"/>
          <p:cNvSpPr/>
          <p:nvPr>
            <p:custDataLst>
              <p:tags r:id="rId40"/>
            </p:custDataLst>
          </p:nvPr>
        </p:nvSpPr>
        <p:spPr>
          <a:xfrm>
            <a:off x="4565395" y="3282695"/>
            <a:ext cx="57405" cy="5740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PA_椭圆 49"/>
          <p:cNvSpPr/>
          <p:nvPr>
            <p:custDataLst>
              <p:tags r:id="rId41"/>
            </p:custDataLst>
          </p:nvPr>
        </p:nvSpPr>
        <p:spPr>
          <a:xfrm>
            <a:off x="7587508" y="1783608"/>
            <a:ext cx="57892" cy="5789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PA_椭圆 50"/>
          <p:cNvSpPr/>
          <p:nvPr>
            <p:custDataLst>
              <p:tags r:id="rId42"/>
            </p:custDataLst>
          </p:nvPr>
        </p:nvSpPr>
        <p:spPr>
          <a:xfrm>
            <a:off x="4700665" y="5149057"/>
            <a:ext cx="58378" cy="5837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PA_椭圆 51"/>
          <p:cNvSpPr/>
          <p:nvPr>
            <p:custDataLst>
              <p:tags r:id="rId43"/>
            </p:custDataLst>
          </p:nvPr>
        </p:nvSpPr>
        <p:spPr>
          <a:xfrm>
            <a:off x="10473123" y="4436935"/>
            <a:ext cx="58865" cy="5886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PA_椭圆 52"/>
          <p:cNvSpPr/>
          <p:nvPr>
            <p:custDataLst>
              <p:tags r:id="rId44"/>
            </p:custDataLst>
          </p:nvPr>
        </p:nvSpPr>
        <p:spPr>
          <a:xfrm>
            <a:off x="664549" y="1731349"/>
            <a:ext cx="59351" cy="5935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_椭圆 53"/>
          <p:cNvSpPr/>
          <p:nvPr>
            <p:custDataLst>
              <p:tags r:id="rId45"/>
            </p:custDataLst>
          </p:nvPr>
        </p:nvSpPr>
        <p:spPr>
          <a:xfrm>
            <a:off x="6429862" y="321162"/>
            <a:ext cx="59838" cy="5983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椭圆 55"/>
          <p:cNvSpPr/>
          <p:nvPr>
            <p:custDataLst>
              <p:tags r:id="rId46"/>
            </p:custDataLst>
          </p:nvPr>
        </p:nvSpPr>
        <p:spPr>
          <a:xfrm>
            <a:off x="9057789" y="5717689"/>
            <a:ext cx="60811" cy="6081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椭圆 56"/>
          <p:cNvSpPr/>
          <p:nvPr>
            <p:custDataLst>
              <p:tags r:id="rId47"/>
            </p:custDataLst>
          </p:nvPr>
        </p:nvSpPr>
        <p:spPr>
          <a:xfrm>
            <a:off x="8638203" y="4129703"/>
            <a:ext cx="61297" cy="6129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PA_椭圆 57"/>
          <p:cNvSpPr/>
          <p:nvPr>
            <p:custDataLst>
              <p:tags r:id="rId48"/>
            </p:custDataLst>
          </p:nvPr>
        </p:nvSpPr>
        <p:spPr>
          <a:xfrm>
            <a:off x="8167816" y="5526216"/>
            <a:ext cx="61784" cy="6178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椭圆 58"/>
          <p:cNvSpPr/>
          <p:nvPr>
            <p:custDataLst>
              <p:tags r:id="rId49"/>
            </p:custDataLst>
          </p:nvPr>
        </p:nvSpPr>
        <p:spPr>
          <a:xfrm>
            <a:off x="9504518" y="788630"/>
            <a:ext cx="62270" cy="6227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PA_椭圆 59"/>
          <p:cNvSpPr/>
          <p:nvPr>
            <p:custDataLst>
              <p:tags r:id="rId50"/>
            </p:custDataLst>
          </p:nvPr>
        </p:nvSpPr>
        <p:spPr>
          <a:xfrm>
            <a:off x="859895" y="984570"/>
            <a:ext cx="62757" cy="6275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PA_椭圆 60"/>
          <p:cNvSpPr/>
          <p:nvPr>
            <p:custDataLst>
              <p:tags r:id="rId51"/>
            </p:custDataLst>
          </p:nvPr>
        </p:nvSpPr>
        <p:spPr>
          <a:xfrm>
            <a:off x="965457" y="2298957"/>
            <a:ext cx="63243" cy="6324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PA_椭圆 61"/>
          <p:cNvSpPr/>
          <p:nvPr>
            <p:custDataLst>
              <p:tags r:id="rId52"/>
            </p:custDataLst>
          </p:nvPr>
        </p:nvSpPr>
        <p:spPr>
          <a:xfrm>
            <a:off x="2831870" y="3174770"/>
            <a:ext cx="63730" cy="6373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_椭圆 63"/>
          <p:cNvSpPr/>
          <p:nvPr>
            <p:custDataLst>
              <p:tags r:id="rId53"/>
            </p:custDataLst>
          </p:nvPr>
        </p:nvSpPr>
        <p:spPr>
          <a:xfrm>
            <a:off x="1929197" y="5726497"/>
            <a:ext cx="64703" cy="6470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PA_椭圆 64"/>
          <p:cNvSpPr/>
          <p:nvPr>
            <p:custDataLst>
              <p:tags r:id="rId54"/>
            </p:custDataLst>
          </p:nvPr>
        </p:nvSpPr>
        <p:spPr>
          <a:xfrm>
            <a:off x="10936699" y="4138511"/>
            <a:ext cx="65189" cy="6518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PA_椭圆 65"/>
          <p:cNvSpPr/>
          <p:nvPr>
            <p:custDataLst>
              <p:tags r:id="rId55"/>
            </p:custDataLst>
          </p:nvPr>
        </p:nvSpPr>
        <p:spPr>
          <a:xfrm>
            <a:off x="10580612" y="5941424"/>
            <a:ext cx="65676" cy="6567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_椭圆 66"/>
          <p:cNvSpPr/>
          <p:nvPr>
            <p:custDataLst>
              <p:tags r:id="rId56"/>
            </p:custDataLst>
          </p:nvPr>
        </p:nvSpPr>
        <p:spPr>
          <a:xfrm>
            <a:off x="6042538" y="2130938"/>
            <a:ext cx="66162" cy="6616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PA_椭圆 69"/>
          <p:cNvSpPr/>
          <p:nvPr>
            <p:custDataLst>
              <p:tags r:id="rId57"/>
            </p:custDataLst>
          </p:nvPr>
        </p:nvSpPr>
        <p:spPr>
          <a:xfrm>
            <a:off x="4560185" y="4580626"/>
            <a:ext cx="67622" cy="6762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1" name="PA_椭圆 70"/>
          <p:cNvSpPr/>
          <p:nvPr>
            <p:custDataLst>
              <p:tags r:id="rId58"/>
            </p:custDataLst>
          </p:nvPr>
        </p:nvSpPr>
        <p:spPr>
          <a:xfrm>
            <a:off x="11530680" y="5456392"/>
            <a:ext cx="68108" cy="6810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PA_椭圆 71"/>
          <p:cNvSpPr/>
          <p:nvPr>
            <p:custDataLst>
              <p:tags r:id="rId59"/>
            </p:custDataLst>
          </p:nvPr>
        </p:nvSpPr>
        <p:spPr>
          <a:xfrm>
            <a:off x="437425" y="4507201"/>
            <a:ext cx="282094" cy="28209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3" name="PA_椭圆 72"/>
          <p:cNvSpPr/>
          <p:nvPr>
            <p:custDataLst>
              <p:tags r:id="rId60"/>
            </p:custDataLst>
          </p:nvPr>
        </p:nvSpPr>
        <p:spPr>
          <a:xfrm>
            <a:off x="7690619" y="2813819"/>
            <a:ext cx="69081" cy="6908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PA_椭圆 73"/>
          <p:cNvSpPr/>
          <p:nvPr>
            <p:custDataLst>
              <p:tags r:id="rId61"/>
            </p:custDataLst>
          </p:nvPr>
        </p:nvSpPr>
        <p:spPr>
          <a:xfrm>
            <a:off x="9929020" y="2470432"/>
            <a:ext cx="69568" cy="6956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PA_椭圆 74"/>
          <p:cNvSpPr/>
          <p:nvPr>
            <p:custDataLst>
              <p:tags r:id="rId62"/>
            </p:custDataLst>
          </p:nvPr>
        </p:nvSpPr>
        <p:spPr>
          <a:xfrm>
            <a:off x="2787446" y="1860346"/>
            <a:ext cx="70054" cy="7005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PA_椭圆 75"/>
          <p:cNvSpPr/>
          <p:nvPr>
            <p:custDataLst>
              <p:tags r:id="rId63"/>
            </p:custDataLst>
          </p:nvPr>
        </p:nvSpPr>
        <p:spPr>
          <a:xfrm>
            <a:off x="7181159" y="1999559"/>
            <a:ext cx="70541" cy="7054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PA_椭圆 76"/>
          <p:cNvSpPr/>
          <p:nvPr>
            <p:custDataLst>
              <p:tags r:id="rId64"/>
            </p:custDataLst>
          </p:nvPr>
        </p:nvSpPr>
        <p:spPr>
          <a:xfrm>
            <a:off x="5412174" y="5479078"/>
            <a:ext cx="71027" cy="7102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_椭圆 77"/>
          <p:cNvSpPr/>
          <p:nvPr>
            <p:custDataLst>
              <p:tags r:id="rId65"/>
            </p:custDataLst>
          </p:nvPr>
        </p:nvSpPr>
        <p:spPr>
          <a:xfrm>
            <a:off x="2697086" y="817486"/>
            <a:ext cx="71514" cy="7151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PA_椭圆 78"/>
          <p:cNvSpPr/>
          <p:nvPr>
            <p:custDataLst>
              <p:tags r:id="rId66"/>
            </p:custDataLst>
          </p:nvPr>
        </p:nvSpPr>
        <p:spPr>
          <a:xfrm>
            <a:off x="11621188" y="6343650"/>
            <a:ext cx="72000" cy="72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PA_椭圆 79"/>
          <p:cNvSpPr/>
          <p:nvPr>
            <p:custDataLst>
              <p:tags r:id="rId67"/>
            </p:custDataLst>
          </p:nvPr>
        </p:nvSpPr>
        <p:spPr>
          <a:xfrm>
            <a:off x="1795440" y="1967874"/>
            <a:ext cx="133758" cy="13375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PA_椭圆 80"/>
          <p:cNvSpPr/>
          <p:nvPr>
            <p:custDataLst>
              <p:tags r:id="rId68"/>
            </p:custDataLst>
          </p:nvPr>
        </p:nvSpPr>
        <p:spPr>
          <a:xfrm>
            <a:off x="1954981" y="3601342"/>
            <a:ext cx="213967" cy="21396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PA_椭圆 81"/>
          <p:cNvSpPr/>
          <p:nvPr>
            <p:custDataLst>
              <p:tags r:id="rId69"/>
            </p:custDataLst>
          </p:nvPr>
        </p:nvSpPr>
        <p:spPr>
          <a:xfrm flipH="1">
            <a:off x="2845279" y="5137414"/>
            <a:ext cx="136261" cy="13626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PA_椭圆 82"/>
          <p:cNvSpPr/>
          <p:nvPr>
            <p:custDataLst>
              <p:tags r:id="rId70"/>
            </p:custDataLst>
          </p:nvPr>
        </p:nvSpPr>
        <p:spPr>
          <a:xfrm>
            <a:off x="8229600" y="637422"/>
            <a:ext cx="180975" cy="18097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PA_椭圆 83"/>
          <p:cNvSpPr/>
          <p:nvPr>
            <p:custDataLst>
              <p:tags r:id="rId71"/>
            </p:custDataLst>
          </p:nvPr>
        </p:nvSpPr>
        <p:spPr>
          <a:xfrm>
            <a:off x="11369898" y="1192929"/>
            <a:ext cx="160782" cy="16078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PA_椭圆 84"/>
          <p:cNvSpPr/>
          <p:nvPr>
            <p:custDataLst>
              <p:tags r:id="rId72"/>
            </p:custDataLst>
          </p:nvPr>
        </p:nvSpPr>
        <p:spPr>
          <a:xfrm>
            <a:off x="11219493" y="5778501"/>
            <a:ext cx="162924" cy="16292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_椭圆 85"/>
          <p:cNvSpPr/>
          <p:nvPr>
            <p:custDataLst>
              <p:tags r:id="rId73"/>
            </p:custDataLst>
          </p:nvPr>
        </p:nvSpPr>
        <p:spPr>
          <a:xfrm>
            <a:off x="10118302" y="4869515"/>
            <a:ext cx="170573" cy="17057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PA_椭圆 86"/>
          <p:cNvSpPr/>
          <p:nvPr>
            <p:custDataLst>
              <p:tags r:id="rId74"/>
            </p:custDataLst>
          </p:nvPr>
        </p:nvSpPr>
        <p:spPr>
          <a:xfrm>
            <a:off x="9787141" y="5505714"/>
            <a:ext cx="133175" cy="13317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PA_椭圆 87"/>
          <p:cNvSpPr/>
          <p:nvPr>
            <p:custDataLst>
              <p:tags r:id="rId75"/>
            </p:custDataLst>
          </p:nvPr>
        </p:nvSpPr>
        <p:spPr>
          <a:xfrm>
            <a:off x="466725" y="1166659"/>
            <a:ext cx="133758" cy="13375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PA_椭圆 88"/>
          <p:cNvSpPr/>
          <p:nvPr>
            <p:custDataLst>
              <p:tags r:id="rId76"/>
            </p:custDataLst>
          </p:nvPr>
        </p:nvSpPr>
        <p:spPr>
          <a:xfrm>
            <a:off x="3908375" y="1108678"/>
            <a:ext cx="133758" cy="13375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PA_椭圆 89"/>
          <p:cNvSpPr/>
          <p:nvPr>
            <p:custDataLst>
              <p:tags r:id="rId77"/>
            </p:custDataLst>
          </p:nvPr>
        </p:nvSpPr>
        <p:spPr>
          <a:xfrm>
            <a:off x="10899101" y="2245792"/>
            <a:ext cx="140383" cy="1403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PA_椭圆 90"/>
          <p:cNvSpPr/>
          <p:nvPr>
            <p:custDataLst>
              <p:tags r:id="rId78"/>
            </p:custDataLst>
          </p:nvPr>
        </p:nvSpPr>
        <p:spPr>
          <a:xfrm>
            <a:off x="9063886" y="1818145"/>
            <a:ext cx="140383" cy="1403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PA_椭圆 91"/>
          <p:cNvSpPr/>
          <p:nvPr>
            <p:custDataLst>
              <p:tags r:id="rId79"/>
            </p:custDataLst>
          </p:nvPr>
        </p:nvSpPr>
        <p:spPr>
          <a:xfrm>
            <a:off x="6459190" y="6253812"/>
            <a:ext cx="133175" cy="13317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PA_矩形 92"/>
          <p:cNvSpPr/>
          <p:nvPr>
            <p:custDataLst>
              <p:tags r:id="rId80"/>
            </p:custDataLst>
          </p:nvPr>
        </p:nvSpPr>
        <p:spPr>
          <a:xfrm>
            <a:off x="4900839" y="4217879"/>
            <a:ext cx="2156868" cy="369332"/>
          </a:xfrm>
          <a:prstGeom prst="rect">
            <a:avLst/>
          </a:prstGeom>
        </p:spPr>
        <p:txBody>
          <a:bodyPr wrap="square">
            <a:spAutoFit/>
          </a:bodyPr>
          <a:lstStyle/>
          <a:p>
            <a:pPr algn="ctr"/>
            <a:r>
              <a:rPr kumimoji="1" lang="zh-CN" altLang="en-US" spc="300" dirty="0">
                <a:latin typeface="明兰" panose="02010600030101010101" pitchFamily="2" charset="-122"/>
                <a:ea typeface="明兰" panose="02010600030101010101" pitchFamily="2" charset="-122"/>
              </a:rPr>
              <a:t>演讲人：常凤迪</a:t>
            </a:r>
          </a:p>
        </p:txBody>
      </p:sp>
      <p:sp>
        <p:nvSpPr>
          <p:cNvPr id="94" name="文本框 93"/>
          <p:cNvSpPr txBox="1"/>
          <p:nvPr/>
        </p:nvSpPr>
        <p:spPr>
          <a:xfrm>
            <a:off x="3380756" y="2287814"/>
            <a:ext cx="5389726" cy="1862048"/>
          </a:xfrm>
          <a:prstGeom prst="rect">
            <a:avLst/>
          </a:prstGeom>
          <a:noFill/>
        </p:spPr>
        <p:txBody>
          <a:bodyPr vert="horz" wrap="square" rtlCol="0">
            <a:spAutoFit/>
          </a:bodyPr>
          <a:lstStyle/>
          <a:p>
            <a:pPr algn="ctr">
              <a:lnSpc>
                <a:spcPct val="150000"/>
              </a:lnSpc>
            </a:pPr>
            <a:r>
              <a:rPr lang="en-US" altLang="zh-CN"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Thanks</a:t>
            </a:r>
            <a:r>
              <a:rPr lang="zh-CN" altLang="en-US"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 </a:t>
            </a:r>
            <a:endParaRPr lang="en-US" altLang="zh-CN"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a:p>
            <a:pPr algn="ctr">
              <a:lnSpc>
                <a:spcPct val="150000"/>
              </a:lnSpc>
            </a:pPr>
            <a:r>
              <a:rPr lang="zh-CN" altLang="en-US"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敬请指正</a:t>
            </a:r>
          </a:p>
        </p:txBody>
      </p:sp>
    </p:spTree>
    <p:extLst>
      <p:ext uri="{BB962C8B-B14F-4D97-AF65-F5344CB8AC3E}">
        <p14:creationId xmlns:p14="http://schemas.microsoft.com/office/powerpoint/2010/main" val="2628449770"/>
      </p:ext>
    </p:extLst>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392"/>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377"/>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9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307"/>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88"/>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347"/>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34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239"/>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158"/>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228"/>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353"/>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9"/>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358"/>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265"/>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155"/>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174"/>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134"/>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131"/>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142"/>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77"/>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26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162"/>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226"/>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202"/>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343"/>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8"/>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grpId="0" nodeType="withEffect">
                                  <p:stCondLst>
                                    <p:cond delay="11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grpId="0" nodeType="withEffect">
                                  <p:stCondLst>
                                    <p:cond delay="127"/>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grpId="0" nodeType="withEffect">
                                  <p:stCondLst>
                                    <p:cond delay="297"/>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10" presetClass="entr" presetSubtype="0" fill="hold" grpId="0" nodeType="withEffect">
                                  <p:stCondLst>
                                    <p:cond delay="38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childTnLst>
                                </p:cTn>
                              </p:par>
                              <p:par>
                                <p:cTn id="101" presetID="10" presetClass="entr" presetSubtype="0" fill="hold" grpId="0" nodeType="withEffect">
                                  <p:stCondLst>
                                    <p:cond delay="366"/>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par>
                                <p:cTn id="104" presetID="10" presetClass="entr" presetSubtype="0" fill="hold" grpId="0" nodeType="withEffect">
                                  <p:stCondLst>
                                    <p:cond delay="357"/>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249"/>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grpId="0" nodeType="withEffect">
                                  <p:stCondLst>
                                    <p:cond delay="263"/>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112"/>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grpId="0" nodeType="withEffect">
                                  <p:stCondLst>
                                    <p:cond delay="307"/>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2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68"/>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500"/>
                                        <p:tgtEl>
                                          <p:spTgt spid="49"/>
                                        </p:tgtEl>
                                      </p:cBhvr>
                                    </p:animEffect>
                                  </p:childTnLst>
                                </p:cTn>
                              </p:par>
                              <p:par>
                                <p:cTn id="125" presetID="10" presetClass="entr" presetSubtype="0" fill="hold" grpId="0" nodeType="withEffect">
                                  <p:stCondLst>
                                    <p:cond delay="77"/>
                                  </p:stCondLst>
                                  <p:childTnLst>
                                    <p:set>
                                      <p:cBhvr>
                                        <p:cTn id="126" dur="1" fill="hold">
                                          <p:stCondLst>
                                            <p:cond delay="0"/>
                                          </p:stCondLst>
                                        </p:cTn>
                                        <p:tgtEl>
                                          <p:spTgt spid="50"/>
                                        </p:tgtEl>
                                        <p:attrNameLst>
                                          <p:attrName>style.visibility</p:attrName>
                                        </p:attrNameLst>
                                      </p:cBhvr>
                                      <p:to>
                                        <p:strVal val="visible"/>
                                      </p:to>
                                    </p:set>
                                    <p:animEffect transition="in" filter="fade">
                                      <p:cBhvr>
                                        <p:cTn id="127" dur="500"/>
                                        <p:tgtEl>
                                          <p:spTgt spid="50"/>
                                        </p:tgtEl>
                                      </p:cBhvr>
                                    </p:animEffect>
                                  </p:childTnLst>
                                </p:cTn>
                              </p:par>
                              <p:par>
                                <p:cTn id="128" presetID="10" presetClass="entr" presetSubtype="0" fill="hold" grpId="0" nodeType="withEffect">
                                  <p:stCondLst>
                                    <p:cond delay="57"/>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500"/>
                                        <p:tgtEl>
                                          <p:spTgt spid="51"/>
                                        </p:tgtEl>
                                      </p:cBhvr>
                                    </p:animEffect>
                                  </p:childTnLst>
                                </p:cTn>
                              </p:par>
                              <p:par>
                                <p:cTn id="131" presetID="10" presetClass="entr" presetSubtype="0" fill="hold" grpId="0" nodeType="withEffect">
                                  <p:stCondLst>
                                    <p:cond delay="249"/>
                                  </p:stCondLst>
                                  <p:childTnLst>
                                    <p:set>
                                      <p:cBhvr>
                                        <p:cTn id="132" dur="1" fill="hold">
                                          <p:stCondLst>
                                            <p:cond delay="0"/>
                                          </p:stCondLst>
                                        </p:cTn>
                                        <p:tgtEl>
                                          <p:spTgt spid="52"/>
                                        </p:tgtEl>
                                        <p:attrNameLst>
                                          <p:attrName>style.visibility</p:attrName>
                                        </p:attrNameLst>
                                      </p:cBhvr>
                                      <p:to>
                                        <p:strVal val="visible"/>
                                      </p:to>
                                    </p:set>
                                    <p:animEffect transition="in" filter="fade">
                                      <p:cBhvr>
                                        <p:cTn id="133" dur="500"/>
                                        <p:tgtEl>
                                          <p:spTgt spid="52"/>
                                        </p:tgtEl>
                                      </p:cBhvr>
                                    </p:animEffect>
                                  </p:childTnLst>
                                </p:cTn>
                              </p:par>
                              <p:par>
                                <p:cTn id="134" presetID="10" presetClass="entr" presetSubtype="0" fill="hold" grpId="0" nodeType="withEffect">
                                  <p:stCondLst>
                                    <p:cond delay="202"/>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par>
                                <p:cTn id="137" presetID="10" presetClass="entr" presetSubtype="0" fill="hold" grpId="0" nodeType="withEffect">
                                  <p:stCondLst>
                                    <p:cond delay="218"/>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childTnLst>
                                </p:cTn>
                              </p:par>
                              <p:par>
                                <p:cTn id="140" presetID="10" presetClass="entr" presetSubtype="0" fill="hold" grpId="0" nodeType="withEffect">
                                  <p:stCondLst>
                                    <p:cond delay="169"/>
                                  </p:stCondLst>
                                  <p:childTnLst>
                                    <p:set>
                                      <p:cBhvr>
                                        <p:cTn id="141" dur="1" fill="hold">
                                          <p:stCondLst>
                                            <p:cond delay="0"/>
                                          </p:stCondLst>
                                        </p:cTn>
                                        <p:tgtEl>
                                          <p:spTgt spid="56"/>
                                        </p:tgtEl>
                                        <p:attrNameLst>
                                          <p:attrName>style.visibility</p:attrName>
                                        </p:attrNameLst>
                                      </p:cBhvr>
                                      <p:to>
                                        <p:strVal val="visible"/>
                                      </p:to>
                                    </p:set>
                                    <p:animEffect transition="in" filter="fade">
                                      <p:cBhvr>
                                        <p:cTn id="142" dur="500"/>
                                        <p:tgtEl>
                                          <p:spTgt spid="56"/>
                                        </p:tgtEl>
                                      </p:cBhvr>
                                    </p:animEffect>
                                  </p:childTnLst>
                                </p:cTn>
                              </p:par>
                              <p:par>
                                <p:cTn id="143" presetID="10" presetClass="entr" presetSubtype="0" fill="hold" grpId="0" nodeType="withEffect">
                                  <p:stCondLst>
                                    <p:cond delay="119"/>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500"/>
                                        <p:tgtEl>
                                          <p:spTgt spid="57"/>
                                        </p:tgtEl>
                                      </p:cBhvr>
                                    </p:animEffect>
                                  </p:childTnLst>
                                </p:cTn>
                              </p:par>
                              <p:par>
                                <p:cTn id="146" presetID="10" presetClass="entr" presetSubtype="0" fill="hold" grpId="0" nodeType="withEffect">
                                  <p:stCondLst>
                                    <p:cond delay="233"/>
                                  </p:stCondLst>
                                  <p:childTnLst>
                                    <p:set>
                                      <p:cBhvr>
                                        <p:cTn id="147" dur="1" fill="hold">
                                          <p:stCondLst>
                                            <p:cond delay="0"/>
                                          </p:stCondLst>
                                        </p:cTn>
                                        <p:tgtEl>
                                          <p:spTgt spid="58"/>
                                        </p:tgtEl>
                                        <p:attrNameLst>
                                          <p:attrName>style.visibility</p:attrName>
                                        </p:attrNameLst>
                                      </p:cBhvr>
                                      <p:to>
                                        <p:strVal val="visible"/>
                                      </p:to>
                                    </p:set>
                                    <p:animEffect transition="in" filter="fade">
                                      <p:cBhvr>
                                        <p:cTn id="148" dur="500"/>
                                        <p:tgtEl>
                                          <p:spTgt spid="58"/>
                                        </p:tgtEl>
                                      </p:cBhvr>
                                    </p:animEffect>
                                  </p:childTnLst>
                                </p:cTn>
                              </p:par>
                              <p:par>
                                <p:cTn id="149" presetID="10" presetClass="entr" presetSubtype="0" fill="hold" grpId="0" nodeType="withEffect">
                                  <p:stCondLst>
                                    <p:cond delay="307"/>
                                  </p:stCondLst>
                                  <p:childTnLst>
                                    <p:set>
                                      <p:cBhvr>
                                        <p:cTn id="150" dur="1" fill="hold">
                                          <p:stCondLst>
                                            <p:cond delay="0"/>
                                          </p:stCondLst>
                                        </p:cTn>
                                        <p:tgtEl>
                                          <p:spTgt spid="59"/>
                                        </p:tgtEl>
                                        <p:attrNameLst>
                                          <p:attrName>style.visibility</p:attrName>
                                        </p:attrNameLst>
                                      </p:cBhvr>
                                      <p:to>
                                        <p:strVal val="visible"/>
                                      </p:to>
                                    </p:set>
                                    <p:animEffect transition="in" filter="fade">
                                      <p:cBhvr>
                                        <p:cTn id="151" dur="500"/>
                                        <p:tgtEl>
                                          <p:spTgt spid="59"/>
                                        </p:tgtEl>
                                      </p:cBhvr>
                                    </p:animEffect>
                                  </p:childTnLst>
                                </p:cTn>
                              </p:par>
                              <p:par>
                                <p:cTn id="152" presetID="10" presetClass="entr" presetSubtype="0" fill="hold" grpId="0" nodeType="withEffect">
                                  <p:stCondLst>
                                    <p:cond delay="356"/>
                                  </p:stCondLst>
                                  <p:childTnLst>
                                    <p:set>
                                      <p:cBhvr>
                                        <p:cTn id="153" dur="1" fill="hold">
                                          <p:stCondLst>
                                            <p:cond delay="0"/>
                                          </p:stCondLst>
                                        </p:cTn>
                                        <p:tgtEl>
                                          <p:spTgt spid="60"/>
                                        </p:tgtEl>
                                        <p:attrNameLst>
                                          <p:attrName>style.visibility</p:attrName>
                                        </p:attrNameLst>
                                      </p:cBhvr>
                                      <p:to>
                                        <p:strVal val="visible"/>
                                      </p:to>
                                    </p:set>
                                    <p:animEffect transition="in" filter="fade">
                                      <p:cBhvr>
                                        <p:cTn id="154" dur="500"/>
                                        <p:tgtEl>
                                          <p:spTgt spid="60"/>
                                        </p:tgtEl>
                                      </p:cBhvr>
                                    </p:animEffect>
                                  </p:childTnLst>
                                </p:cTn>
                              </p:par>
                              <p:par>
                                <p:cTn id="155" presetID="10" presetClass="entr" presetSubtype="0" fill="hold" grpId="0" nodeType="withEffect">
                                  <p:stCondLst>
                                    <p:cond delay="158"/>
                                  </p:stCondLst>
                                  <p:childTnLst>
                                    <p:set>
                                      <p:cBhvr>
                                        <p:cTn id="156" dur="1" fill="hold">
                                          <p:stCondLst>
                                            <p:cond delay="0"/>
                                          </p:stCondLst>
                                        </p:cTn>
                                        <p:tgtEl>
                                          <p:spTgt spid="61"/>
                                        </p:tgtEl>
                                        <p:attrNameLst>
                                          <p:attrName>style.visibility</p:attrName>
                                        </p:attrNameLst>
                                      </p:cBhvr>
                                      <p:to>
                                        <p:strVal val="visible"/>
                                      </p:to>
                                    </p:set>
                                    <p:animEffect transition="in" filter="fade">
                                      <p:cBhvr>
                                        <p:cTn id="157" dur="500"/>
                                        <p:tgtEl>
                                          <p:spTgt spid="61"/>
                                        </p:tgtEl>
                                      </p:cBhvr>
                                    </p:animEffect>
                                  </p:childTnLst>
                                </p:cTn>
                              </p:par>
                              <p:par>
                                <p:cTn id="158" presetID="10" presetClass="entr" presetSubtype="0" fill="hold" grpId="0" nodeType="withEffect">
                                  <p:stCondLst>
                                    <p:cond delay="344"/>
                                  </p:stCondLst>
                                  <p:childTnLst>
                                    <p:set>
                                      <p:cBhvr>
                                        <p:cTn id="159" dur="1" fill="hold">
                                          <p:stCondLst>
                                            <p:cond delay="0"/>
                                          </p:stCondLst>
                                        </p:cTn>
                                        <p:tgtEl>
                                          <p:spTgt spid="62"/>
                                        </p:tgtEl>
                                        <p:attrNameLst>
                                          <p:attrName>style.visibility</p:attrName>
                                        </p:attrNameLst>
                                      </p:cBhvr>
                                      <p:to>
                                        <p:strVal val="visible"/>
                                      </p:to>
                                    </p:set>
                                    <p:animEffect transition="in" filter="fade">
                                      <p:cBhvr>
                                        <p:cTn id="160" dur="500"/>
                                        <p:tgtEl>
                                          <p:spTgt spid="62"/>
                                        </p:tgtEl>
                                      </p:cBhvr>
                                    </p:animEffect>
                                  </p:childTnLst>
                                </p:cTn>
                              </p:par>
                              <p:par>
                                <p:cTn id="161" presetID="10" presetClass="entr" presetSubtype="0" fill="hold" grpId="0" nodeType="withEffect">
                                  <p:stCondLst>
                                    <p:cond delay="339"/>
                                  </p:stCondLst>
                                  <p:childTnLst>
                                    <p:set>
                                      <p:cBhvr>
                                        <p:cTn id="162" dur="1" fill="hold">
                                          <p:stCondLst>
                                            <p:cond delay="0"/>
                                          </p:stCondLst>
                                        </p:cTn>
                                        <p:tgtEl>
                                          <p:spTgt spid="64"/>
                                        </p:tgtEl>
                                        <p:attrNameLst>
                                          <p:attrName>style.visibility</p:attrName>
                                        </p:attrNameLst>
                                      </p:cBhvr>
                                      <p:to>
                                        <p:strVal val="visible"/>
                                      </p:to>
                                    </p:set>
                                    <p:animEffect transition="in" filter="fade">
                                      <p:cBhvr>
                                        <p:cTn id="163" dur="500"/>
                                        <p:tgtEl>
                                          <p:spTgt spid="64"/>
                                        </p:tgtEl>
                                      </p:cBhvr>
                                    </p:animEffect>
                                  </p:childTnLst>
                                </p:cTn>
                              </p:par>
                              <p:par>
                                <p:cTn id="164" presetID="10" presetClass="entr" presetSubtype="0" fill="hold" grpId="0" nodeType="withEffect">
                                  <p:stCondLst>
                                    <p:cond delay="213"/>
                                  </p:stCondLst>
                                  <p:childTnLst>
                                    <p:set>
                                      <p:cBhvr>
                                        <p:cTn id="165" dur="1" fill="hold">
                                          <p:stCondLst>
                                            <p:cond delay="0"/>
                                          </p:stCondLst>
                                        </p:cTn>
                                        <p:tgtEl>
                                          <p:spTgt spid="65"/>
                                        </p:tgtEl>
                                        <p:attrNameLst>
                                          <p:attrName>style.visibility</p:attrName>
                                        </p:attrNameLst>
                                      </p:cBhvr>
                                      <p:to>
                                        <p:strVal val="visible"/>
                                      </p:to>
                                    </p:set>
                                    <p:animEffect transition="in" filter="fade">
                                      <p:cBhvr>
                                        <p:cTn id="166" dur="500"/>
                                        <p:tgtEl>
                                          <p:spTgt spid="65"/>
                                        </p:tgtEl>
                                      </p:cBhvr>
                                    </p:animEffect>
                                  </p:childTnLst>
                                </p:cTn>
                              </p:par>
                              <p:par>
                                <p:cTn id="167" presetID="10" presetClass="entr" presetSubtype="0" fill="hold" grpId="0" nodeType="withEffect">
                                  <p:stCondLst>
                                    <p:cond delay="332"/>
                                  </p:stCondLst>
                                  <p:childTnLst>
                                    <p:set>
                                      <p:cBhvr>
                                        <p:cTn id="168" dur="1" fill="hold">
                                          <p:stCondLst>
                                            <p:cond delay="0"/>
                                          </p:stCondLst>
                                        </p:cTn>
                                        <p:tgtEl>
                                          <p:spTgt spid="66"/>
                                        </p:tgtEl>
                                        <p:attrNameLst>
                                          <p:attrName>style.visibility</p:attrName>
                                        </p:attrNameLst>
                                      </p:cBhvr>
                                      <p:to>
                                        <p:strVal val="visible"/>
                                      </p:to>
                                    </p:set>
                                    <p:animEffect transition="in" filter="fade">
                                      <p:cBhvr>
                                        <p:cTn id="169" dur="500"/>
                                        <p:tgtEl>
                                          <p:spTgt spid="66"/>
                                        </p:tgtEl>
                                      </p:cBhvr>
                                    </p:animEffect>
                                  </p:childTnLst>
                                </p:cTn>
                              </p:par>
                              <p:par>
                                <p:cTn id="170" presetID="10" presetClass="entr" presetSubtype="0" fill="hold" grpId="0" nodeType="withEffect">
                                  <p:stCondLst>
                                    <p:cond delay="34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500"/>
                                        <p:tgtEl>
                                          <p:spTgt spid="67"/>
                                        </p:tgtEl>
                                      </p:cBhvr>
                                    </p:animEffect>
                                  </p:childTnLst>
                                </p:cTn>
                              </p:par>
                              <p:par>
                                <p:cTn id="173" presetID="10" presetClass="entr" presetSubtype="0" fill="hold" grpId="0" nodeType="withEffect">
                                  <p:stCondLst>
                                    <p:cond delay="395"/>
                                  </p:stCondLst>
                                  <p:childTnLst>
                                    <p:set>
                                      <p:cBhvr>
                                        <p:cTn id="174" dur="1" fill="hold">
                                          <p:stCondLst>
                                            <p:cond delay="0"/>
                                          </p:stCondLst>
                                        </p:cTn>
                                        <p:tgtEl>
                                          <p:spTgt spid="70"/>
                                        </p:tgtEl>
                                        <p:attrNameLst>
                                          <p:attrName>style.visibility</p:attrName>
                                        </p:attrNameLst>
                                      </p:cBhvr>
                                      <p:to>
                                        <p:strVal val="visible"/>
                                      </p:to>
                                    </p:set>
                                    <p:animEffect transition="in" filter="fade">
                                      <p:cBhvr>
                                        <p:cTn id="175" dur="500"/>
                                        <p:tgtEl>
                                          <p:spTgt spid="70"/>
                                        </p:tgtEl>
                                      </p:cBhvr>
                                    </p:animEffect>
                                  </p:childTnLst>
                                </p:cTn>
                              </p:par>
                              <p:par>
                                <p:cTn id="176" presetID="10" presetClass="entr" presetSubtype="0" fill="hold" grpId="0" nodeType="withEffect">
                                  <p:stCondLst>
                                    <p:cond delay="60"/>
                                  </p:stCondLst>
                                  <p:childTnLst>
                                    <p:set>
                                      <p:cBhvr>
                                        <p:cTn id="177" dur="1" fill="hold">
                                          <p:stCondLst>
                                            <p:cond delay="0"/>
                                          </p:stCondLst>
                                        </p:cTn>
                                        <p:tgtEl>
                                          <p:spTgt spid="71"/>
                                        </p:tgtEl>
                                        <p:attrNameLst>
                                          <p:attrName>style.visibility</p:attrName>
                                        </p:attrNameLst>
                                      </p:cBhvr>
                                      <p:to>
                                        <p:strVal val="visible"/>
                                      </p:to>
                                    </p:set>
                                    <p:animEffect transition="in" filter="fade">
                                      <p:cBhvr>
                                        <p:cTn id="178" dur="500"/>
                                        <p:tgtEl>
                                          <p:spTgt spid="71"/>
                                        </p:tgtEl>
                                      </p:cBhvr>
                                    </p:animEffect>
                                  </p:childTnLst>
                                </p:cTn>
                              </p:par>
                              <p:par>
                                <p:cTn id="179" presetID="10" presetClass="entr" presetSubtype="0" fill="hold" grpId="0" nodeType="withEffect">
                                  <p:stCondLst>
                                    <p:cond delay="349"/>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500"/>
                                        <p:tgtEl>
                                          <p:spTgt spid="72"/>
                                        </p:tgtEl>
                                      </p:cBhvr>
                                    </p:animEffect>
                                  </p:childTnLst>
                                </p:cTn>
                              </p:par>
                              <p:par>
                                <p:cTn id="182" presetID="10" presetClass="entr" presetSubtype="0" fill="hold" grpId="0" nodeType="withEffect">
                                  <p:stCondLst>
                                    <p:cond delay="12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500"/>
                                        <p:tgtEl>
                                          <p:spTgt spid="73"/>
                                        </p:tgtEl>
                                      </p:cBhvr>
                                    </p:animEffect>
                                  </p:childTnLst>
                                </p:cTn>
                              </p:par>
                              <p:par>
                                <p:cTn id="185" presetID="10" presetClass="entr" presetSubtype="0" fill="hold" grpId="0" nodeType="withEffect">
                                  <p:stCondLst>
                                    <p:cond delay="360"/>
                                  </p:stCondLst>
                                  <p:childTnLst>
                                    <p:set>
                                      <p:cBhvr>
                                        <p:cTn id="186" dur="1" fill="hold">
                                          <p:stCondLst>
                                            <p:cond delay="0"/>
                                          </p:stCondLst>
                                        </p:cTn>
                                        <p:tgtEl>
                                          <p:spTgt spid="74"/>
                                        </p:tgtEl>
                                        <p:attrNameLst>
                                          <p:attrName>style.visibility</p:attrName>
                                        </p:attrNameLst>
                                      </p:cBhvr>
                                      <p:to>
                                        <p:strVal val="visible"/>
                                      </p:to>
                                    </p:set>
                                    <p:animEffect transition="in" filter="fade">
                                      <p:cBhvr>
                                        <p:cTn id="187" dur="500"/>
                                        <p:tgtEl>
                                          <p:spTgt spid="74"/>
                                        </p:tgtEl>
                                      </p:cBhvr>
                                    </p:animEffect>
                                  </p:childTnLst>
                                </p:cTn>
                              </p:par>
                              <p:par>
                                <p:cTn id="188" presetID="10" presetClass="entr" presetSubtype="0" fill="hold" grpId="0" nodeType="withEffect">
                                  <p:stCondLst>
                                    <p:cond delay="42"/>
                                  </p:stCondLst>
                                  <p:childTnLst>
                                    <p:set>
                                      <p:cBhvr>
                                        <p:cTn id="189" dur="1" fill="hold">
                                          <p:stCondLst>
                                            <p:cond delay="0"/>
                                          </p:stCondLst>
                                        </p:cTn>
                                        <p:tgtEl>
                                          <p:spTgt spid="75"/>
                                        </p:tgtEl>
                                        <p:attrNameLst>
                                          <p:attrName>style.visibility</p:attrName>
                                        </p:attrNameLst>
                                      </p:cBhvr>
                                      <p:to>
                                        <p:strVal val="visible"/>
                                      </p:to>
                                    </p:set>
                                    <p:animEffect transition="in" filter="fade">
                                      <p:cBhvr>
                                        <p:cTn id="190" dur="500"/>
                                        <p:tgtEl>
                                          <p:spTgt spid="75"/>
                                        </p:tgtEl>
                                      </p:cBhvr>
                                    </p:animEffect>
                                  </p:childTnLst>
                                </p:cTn>
                              </p:par>
                              <p:par>
                                <p:cTn id="191" presetID="10" presetClass="entr" presetSubtype="0" fill="hold" grpId="0" nodeType="withEffect">
                                  <p:stCondLst>
                                    <p:cond delay="299"/>
                                  </p:stCondLst>
                                  <p:childTnLst>
                                    <p:set>
                                      <p:cBhvr>
                                        <p:cTn id="192" dur="1" fill="hold">
                                          <p:stCondLst>
                                            <p:cond delay="0"/>
                                          </p:stCondLst>
                                        </p:cTn>
                                        <p:tgtEl>
                                          <p:spTgt spid="76"/>
                                        </p:tgtEl>
                                        <p:attrNameLst>
                                          <p:attrName>style.visibility</p:attrName>
                                        </p:attrNameLst>
                                      </p:cBhvr>
                                      <p:to>
                                        <p:strVal val="visible"/>
                                      </p:to>
                                    </p:set>
                                    <p:animEffect transition="in" filter="fade">
                                      <p:cBhvr>
                                        <p:cTn id="193" dur="500"/>
                                        <p:tgtEl>
                                          <p:spTgt spid="76"/>
                                        </p:tgtEl>
                                      </p:cBhvr>
                                    </p:animEffect>
                                  </p:childTnLst>
                                </p:cTn>
                              </p:par>
                              <p:par>
                                <p:cTn id="194" presetID="10" presetClass="entr" presetSubtype="0" fill="hold" grpId="0" nodeType="withEffect">
                                  <p:stCondLst>
                                    <p:cond delay="375"/>
                                  </p:stCondLst>
                                  <p:childTnLst>
                                    <p:set>
                                      <p:cBhvr>
                                        <p:cTn id="195" dur="1" fill="hold">
                                          <p:stCondLst>
                                            <p:cond delay="0"/>
                                          </p:stCondLst>
                                        </p:cTn>
                                        <p:tgtEl>
                                          <p:spTgt spid="77"/>
                                        </p:tgtEl>
                                        <p:attrNameLst>
                                          <p:attrName>style.visibility</p:attrName>
                                        </p:attrNameLst>
                                      </p:cBhvr>
                                      <p:to>
                                        <p:strVal val="visible"/>
                                      </p:to>
                                    </p:set>
                                    <p:animEffect transition="in" filter="fade">
                                      <p:cBhvr>
                                        <p:cTn id="196" dur="500"/>
                                        <p:tgtEl>
                                          <p:spTgt spid="77"/>
                                        </p:tgtEl>
                                      </p:cBhvr>
                                    </p:animEffect>
                                  </p:childTnLst>
                                </p:cTn>
                              </p:par>
                              <p:par>
                                <p:cTn id="197" presetID="10" presetClass="entr" presetSubtype="0" fill="hold" grpId="0" nodeType="withEffect">
                                  <p:stCondLst>
                                    <p:cond delay="277"/>
                                  </p:stCondLst>
                                  <p:childTnLst>
                                    <p:set>
                                      <p:cBhvr>
                                        <p:cTn id="198" dur="1" fill="hold">
                                          <p:stCondLst>
                                            <p:cond delay="0"/>
                                          </p:stCondLst>
                                        </p:cTn>
                                        <p:tgtEl>
                                          <p:spTgt spid="78"/>
                                        </p:tgtEl>
                                        <p:attrNameLst>
                                          <p:attrName>style.visibility</p:attrName>
                                        </p:attrNameLst>
                                      </p:cBhvr>
                                      <p:to>
                                        <p:strVal val="visible"/>
                                      </p:to>
                                    </p:set>
                                    <p:animEffect transition="in" filter="fade">
                                      <p:cBhvr>
                                        <p:cTn id="199" dur="500"/>
                                        <p:tgtEl>
                                          <p:spTgt spid="78"/>
                                        </p:tgtEl>
                                      </p:cBhvr>
                                    </p:animEffect>
                                  </p:childTnLst>
                                </p:cTn>
                              </p:par>
                              <p:par>
                                <p:cTn id="200" presetID="10" presetClass="entr" presetSubtype="0" fill="hold" grpId="0" nodeType="withEffect">
                                  <p:stCondLst>
                                    <p:cond delay="365"/>
                                  </p:stCondLst>
                                  <p:childTnLst>
                                    <p:set>
                                      <p:cBhvr>
                                        <p:cTn id="201" dur="1" fill="hold">
                                          <p:stCondLst>
                                            <p:cond delay="0"/>
                                          </p:stCondLst>
                                        </p:cTn>
                                        <p:tgtEl>
                                          <p:spTgt spid="79"/>
                                        </p:tgtEl>
                                        <p:attrNameLst>
                                          <p:attrName>style.visibility</p:attrName>
                                        </p:attrNameLst>
                                      </p:cBhvr>
                                      <p:to>
                                        <p:strVal val="visible"/>
                                      </p:to>
                                    </p:set>
                                    <p:animEffect transition="in" filter="fade">
                                      <p:cBhvr>
                                        <p:cTn id="202" dur="500"/>
                                        <p:tgtEl>
                                          <p:spTgt spid="79"/>
                                        </p:tgtEl>
                                      </p:cBhvr>
                                    </p:animEffect>
                                  </p:childTnLst>
                                </p:cTn>
                              </p:par>
                              <p:par>
                                <p:cTn id="203" presetID="10" presetClass="entr" presetSubtype="0" fill="hold" grpId="0" nodeType="withEffect">
                                  <p:stCondLst>
                                    <p:cond delay="350"/>
                                  </p:stCondLst>
                                  <p:childTnLst>
                                    <p:set>
                                      <p:cBhvr>
                                        <p:cTn id="204" dur="1" fill="hold">
                                          <p:stCondLst>
                                            <p:cond delay="0"/>
                                          </p:stCondLst>
                                        </p:cTn>
                                        <p:tgtEl>
                                          <p:spTgt spid="80"/>
                                        </p:tgtEl>
                                        <p:attrNameLst>
                                          <p:attrName>style.visibility</p:attrName>
                                        </p:attrNameLst>
                                      </p:cBhvr>
                                      <p:to>
                                        <p:strVal val="visible"/>
                                      </p:to>
                                    </p:set>
                                    <p:animEffect transition="in" filter="fade">
                                      <p:cBhvr>
                                        <p:cTn id="205" dur="500"/>
                                        <p:tgtEl>
                                          <p:spTgt spid="80"/>
                                        </p:tgtEl>
                                      </p:cBhvr>
                                    </p:animEffect>
                                  </p:childTnLst>
                                </p:cTn>
                              </p:par>
                              <p:par>
                                <p:cTn id="206" presetID="10" presetClass="entr" presetSubtype="0" fill="hold" grpId="0" nodeType="withEffect">
                                  <p:stCondLst>
                                    <p:cond delay="79"/>
                                  </p:stCondLst>
                                  <p:childTnLst>
                                    <p:set>
                                      <p:cBhvr>
                                        <p:cTn id="207" dur="1" fill="hold">
                                          <p:stCondLst>
                                            <p:cond delay="0"/>
                                          </p:stCondLst>
                                        </p:cTn>
                                        <p:tgtEl>
                                          <p:spTgt spid="81"/>
                                        </p:tgtEl>
                                        <p:attrNameLst>
                                          <p:attrName>style.visibility</p:attrName>
                                        </p:attrNameLst>
                                      </p:cBhvr>
                                      <p:to>
                                        <p:strVal val="visible"/>
                                      </p:to>
                                    </p:set>
                                    <p:animEffect transition="in" filter="fade">
                                      <p:cBhvr>
                                        <p:cTn id="208" dur="500"/>
                                        <p:tgtEl>
                                          <p:spTgt spid="81"/>
                                        </p:tgtEl>
                                      </p:cBhvr>
                                    </p:animEffect>
                                  </p:childTnLst>
                                </p:cTn>
                              </p:par>
                              <p:par>
                                <p:cTn id="209" presetID="10" presetClass="entr" presetSubtype="0" fill="hold" grpId="0" nodeType="withEffect">
                                  <p:stCondLst>
                                    <p:cond delay="283"/>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grpId="0" nodeType="withEffect">
                                  <p:stCondLst>
                                    <p:cond delay="218"/>
                                  </p:stCondLst>
                                  <p:childTnLst>
                                    <p:set>
                                      <p:cBhvr>
                                        <p:cTn id="213" dur="1" fill="hold">
                                          <p:stCondLst>
                                            <p:cond delay="0"/>
                                          </p:stCondLst>
                                        </p:cTn>
                                        <p:tgtEl>
                                          <p:spTgt spid="83"/>
                                        </p:tgtEl>
                                        <p:attrNameLst>
                                          <p:attrName>style.visibility</p:attrName>
                                        </p:attrNameLst>
                                      </p:cBhvr>
                                      <p:to>
                                        <p:strVal val="visible"/>
                                      </p:to>
                                    </p:set>
                                    <p:animEffect transition="in" filter="fade">
                                      <p:cBhvr>
                                        <p:cTn id="214" dur="500"/>
                                        <p:tgtEl>
                                          <p:spTgt spid="83"/>
                                        </p:tgtEl>
                                      </p:cBhvr>
                                    </p:animEffect>
                                  </p:childTnLst>
                                </p:cTn>
                              </p:par>
                              <p:par>
                                <p:cTn id="215" presetID="10" presetClass="entr" presetSubtype="0" fill="hold" grpId="0" nodeType="withEffect">
                                  <p:stCondLst>
                                    <p:cond delay="126"/>
                                  </p:stCondLst>
                                  <p:childTnLst>
                                    <p:set>
                                      <p:cBhvr>
                                        <p:cTn id="216" dur="1" fill="hold">
                                          <p:stCondLst>
                                            <p:cond delay="0"/>
                                          </p:stCondLst>
                                        </p:cTn>
                                        <p:tgtEl>
                                          <p:spTgt spid="84"/>
                                        </p:tgtEl>
                                        <p:attrNameLst>
                                          <p:attrName>style.visibility</p:attrName>
                                        </p:attrNameLst>
                                      </p:cBhvr>
                                      <p:to>
                                        <p:strVal val="visible"/>
                                      </p:to>
                                    </p:set>
                                    <p:animEffect transition="in" filter="fade">
                                      <p:cBhvr>
                                        <p:cTn id="217" dur="500"/>
                                        <p:tgtEl>
                                          <p:spTgt spid="84"/>
                                        </p:tgtEl>
                                      </p:cBhvr>
                                    </p:animEffect>
                                  </p:childTnLst>
                                </p:cTn>
                              </p:par>
                              <p:par>
                                <p:cTn id="218" presetID="10" presetClass="entr" presetSubtype="0" fill="hold" grpId="0" nodeType="withEffect">
                                  <p:stCondLst>
                                    <p:cond delay="383"/>
                                  </p:stCondLst>
                                  <p:childTnLst>
                                    <p:set>
                                      <p:cBhvr>
                                        <p:cTn id="219" dur="1" fill="hold">
                                          <p:stCondLst>
                                            <p:cond delay="0"/>
                                          </p:stCondLst>
                                        </p:cTn>
                                        <p:tgtEl>
                                          <p:spTgt spid="85"/>
                                        </p:tgtEl>
                                        <p:attrNameLst>
                                          <p:attrName>style.visibility</p:attrName>
                                        </p:attrNameLst>
                                      </p:cBhvr>
                                      <p:to>
                                        <p:strVal val="visible"/>
                                      </p:to>
                                    </p:set>
                                    <p:animEffect transition="in" filter="fade">
                                      <p:cBhvr>
                                        <p:cTn id="220" dur="500"/>
                                        <p:tgtEl>
                                          <p:spTgt spid="85"/>
                                        </p:tgtEl>
                                      </p:cBhvr>
                                    </p:animEffect>
                                  </p:childTnLst>
                                </p:cTn>
                              </p:par>
                              <p:par>
                                <p:cTn id="221" presetID="10" presetClass="entr" presetSubtype="0" fill="hold" grpId="0" nodeType="withEffect">
                                  <p:stCondLst>
                                    <p:cond delay="274"/>
                                  </p:stCondLst>
                                  <p:childTnLst>
                                    <p:set>
                                      <p:cBhvr>
                                        <p:cTn id="222" dur="1" fill="hold">
                                          <p:stCondLst>
                                            <p:cond delay="0"/>
                                          </p:stCondLst>
                                        </p:cTn>
                                        <p:tgtEl>
                                          <p:spTgt spid="86"/>
                                        </p:tgtEl>
                                        <p:attrNameLst>
                                          <p:attrName>style.visibility</p:attrName>
                                        </p:attrNameLst>
                                      </p:cBhvr>
                                      <p:to>
                                        <p:strVal val="visible"/>
                                      </p:to>
                                    </p:set>
                                    <p:animEffect transition="in" filter="fade">
                                      <p:cBhvr>
                                        <p:cTn id="223" dur="500"/>
                                        <p:tgtEl>
                                          <p:spTgt spid="86"/>
                                        </p:tgtEl>
                                      </p:cBhvr>
                                    </p:animEffect>
                                  </p:childTnLst>
                                </p:cTn>
                              </p:par>
                              <p:par>
                                <p:cTn id="224" presetID="10" presetClass="entr" presetSubtype="0" fill="hold" grpId="0" nodeType="withEffect">
                                  <p:stCondLst>
                                    <p:cond delay="75"/>
                                  </p:stCondLst>
                                  <p:childTnLst>
                                    <p:set>
                                      <p:cBhvr>
                                        <p:cTn id="225" dur="1" fill="hold">
                                          <p:stCondLst>
                                            <p:cond delay="0"/>
                                          </p:stCondLst>
                                        </p:cTn>
                                        <p:tgtEl>
                                          <p:spTgt spid="87"/>
                                        </p:tgtEl>
                                        <p:attrNameLst>
                                          <p:attrName>style.visibility</p:attrName>
                                        </p:attrNameLst>
                                      </p:cBhvr>
                                      <p:to>
                                        <p:strVal val="visible"/>
                                      </p:to>
                                    </p:set>
                                    <p:animEffect transition="in" filter="fade">
                                      <p:cBhvr>
                                        <p:cTn id="226" dur="500"/>
                                        <p:tgtEl>
                                          <p:spTgt spid="87"/>
                                        </p:tgtEl>
                                      </p:cBhvr>
                                    </p:animEffect>
                                  </p:childTnLst>
                                </p:cTn>
                              </p:par>
                              <p:par>
                                <p:cTn id="227" presetID="10" presetClass="entr" presetSubtype="0" fill="hold" grpId="0" nodeType="withEffect">
                                  <p:stCondLst>
                                    <p:cond delay="334"/>
                                  </p:stCondLst>
                                  <p:childTnLst>
                                    <p:set>
                                      <p:cBhvr>
                                        <p:cTn id="228" dur="1" fill="hold">
                                          <p:stCondLst>
                                            <p:cond delay="0"/>
                                          </p:stCondLst>
                                        </p:cTn>
                                        <p:tgtEl>
                                          <p:spTgt spid="88"/>
                                        </p:tgtEl>
                                        <p:attrNameLst>
                                          <p:attrName>style.visibility</p:attrName>
                                        </p:attrNameLst>
                                      </p:cBhvr>
                                      <p:to>
                                        <p:strVal val="visible"/>
                                      </p:to>
                                    </p:set>
                                    <p:animEffect transition="in" filter="fade">
                                      <p:cBhvr>
                                        <p:cTn id="229" dur="500"/>
                                        <p:tgtEl>
                                          <p:spTgt spid="88"/>
                                        </p:tgtEl>
                                      </p:cBhvr>
                                    </p:animEffect>
                                  </p:childTnLst>
                                </p:cTn>
                              </p:par>
                              <p:par>
                                <p:cTn id="230" presetID="10" presetClass="entr" presetSubtype="0" fill="hold" grpId="0" nodeType="withEffect">
                                  <p:stCondLst>
                                    <p:cond delay="187"/>
                                  </p:stCondLst>
                                  <p:childTnLst>
                                    <p:set>
                                      <p:cBhvr>
                                        <p:cTn id="231" dur="1" fill="hold">
                                          <p:stCondLst>
                                            <p:cond delay="0"/>
                                          </p:stCondLst>
                                        </p:cTn>
                                        <p:tgtEl>
                                          <p:spTgt spid="89"/>
                                        </p:tgtEl>
                                        <p:attrNameLst>
                                          <p:attrName>style.visibility</p:attrName>
                                        </p:attrNameLst>
                                      </p:cBhvr>
                                      <p:to>
                                        <p:strVal val="visible"/>
                                      </p:to>
                                    </p:set>
                                    <p:animEffect transition="in" filter="fade">
                                      <p:cBhvr>
                                        <p:cTn id="232" dur="500"/>
                                        <p:tgtEl>
                                          <p:spTgt spid="89"/>
                                        </p:tgtEl>
                                      </p:cBhvr>
                                    </p:animEffect>
                                  </p:childTnLst>
                                </p:cTn>
                              </p:par>
                              <p:par>
                                <p:cTn id="233" presetID="10" presetClass="entr" presetSubtype="0" fill="hold" grpId="0" nodeType="withEffect">
                                  <p:stCondLst>
                                    <p:cond delay="388"/>
                                  </p:stCondLst>
                                  <p:childTnLst>
                                    <p:set>
                                      <p:cBhvr>
                                        <p:cTn id="234" dur="1" fill="hold">
                                          <p:stCondLst>
                                            <p:cond delay="0"/>
                                          </p:stCondLst>
                                        </p:cTn>
                                        <p:tgtEl>
                                          <p:spTgt spid="90"/>
                                        </p:tgtEl>
                                        <p:attrNameLst>
                                          <p:attrName>style.visibility</p:attrName>
                                        </p:attrNameLst>
                                      </p:cBhvr>
                                      <p:to>
                                        <p:strVal val="visible"/>
                                      </p:to>
                                    </p:set>
                                    <p:animEffect transition="in" filter="fade">
                                      <p:cBhvr>
                                        <p:cTn id="235" dur="500"/>
                                        <p:tgtEl>
                                          <p:spTgt spid="90"/>
                                        </p:tgtEl>
                                      </p:cBhvr>
                                    </p:animEffect>
                                  </p:childTnLst>
                                </p:cTn>
                              </p:par>
                              <p:par>
                                <p:cTn id="236" presetID="10" presetClass="entr" presetSubtype="0" fill="hold" grpId="0" nodeType="withEffect">
                                  <p:stCondLst>
                                    <p:cond delay="137"/>
                                  </p:stCondLst>
                                  <p:childTnLst>
                                    <p:set>
                                      <p:cBhvr>
                                        <p:cTn id="237" dur="1" fill="hold">
                                          <p:stCondLst>
                                            <p:cond delay="0"/>
                                          </p:stCondLst>
                                        </p:cTn>
                                        <p:tgtEl>
                                          <p:spTgt spid="91"/>
                                        </p:tgtEl>
                                        <p:attrNameLst>
                                          <p:attrName>style.visibility</p:attrName>
                                        </p:attrNameLst>
                                      </p:cBhvr>
                                      <p:to>
                                        <p:strVal val="visible"/>
                                      </p:to>
                                    </p:set>
                                    <p:animEffect transition="in" filter="fade">
                                      <p:cBhvr>
                                        <p:cTn id="238" dur="500"/>
                                        <p:tgtEl>
                                          <p:spTgt spid="91"/>
                                        </p:tgtEl>
                                      </p:cBhvr>
                                    </p:animEffect>
                                  </p:childTnLst>
                                </p:cTn>
                              </p:par>
                              <p:par>
                                <p:cTn id="239" presetID="10" presetClass="entr" presetSubtype="0" fill="hold" grpId="0" nodeType="withEffect">
                                  <p:stCondLst>
                                    <p:cond delay="259"/>
                                  </p:stCondLst>
                                  <p:childTnLst>
                                    <p:set>
                                      <p:cBhvr>
                                        <p:cTn id="240" dur="1" fill="hold">
                                          <p:stCondLst>
                                            <p:cond delay="0"/>
                                          </p:stCondLst>
                                        </p:cTn>
                                        <p:tgtEl>
                                          <p:spTgt spid="92"/>
                                        </p:tgtEl>
                                        <p:attrNameLst>
                                          <p:attrName>style.visibility</p:attrName>
                                        </p:attrNameLst>
                                      </p:cBhvr>
                                      <p:to>
                                        <p:strVal val="visible"/>
                                      </p:to>
                                    </p:set>
                                    <p:animEffect transition="in" filter="fade">
                                      <p:cBhvr>
                                        <p:cTn id="241" dur="500"/>
                                        <p:tgtEl>
                                          <p:spTgt spid="92"/>
                                        </p:tgtEl>
                                      </p:cBhvr>
                                    </p:animEffect>
                                  </p:childTnLst>
                                </p:cTn>
                              </p:par>
                            </p:childTnLst>
                          </p:cTn>
                        </p:par>
                        <p:par>
                          <p:cTn id="242" fill="hold">
                            <p:stCondLst>
                              <p:cond delay="895"/>
                            </p:stCondLst>
                            <p:childTnLst>
                              <p:par>
                                <p:cTn id="243" presetID="53" presetClass="entr" presetSubtype="16" fill="hold" grpId="0" nodeType="afterEffect">
                                  <p:stCondLst>
                                    <p:cond delay="0"/>
                                  </p:stCondLst>
                                  <p:iterate type="lt">
                                    <p:tmPct val="10000"/>
                                  </p:iterate>
                                  <p:childTnLst>
                                    <p:set>
                                      <p:cBhvr>
                                        <p:cTn id="244" dur="1" fill="hold">
                                          <p:stCondLst>
                                            <p:cond delay="0"/>
                                          </p:stCondLst>
                                        </p:cTn>
                                        <p:tgtEl>
                                          <p:spTgt spid="94"/>
                                        </p:tgtEl>
                                        <p:attrNameLst>
                                          <p:attrName>style.visibility</p:attrName>
                                        </p:attrNameLst>
                                      </p:cBhvr>
                                      <p:to>
                                        <p:strVal val="visible"/>
                                      </p:to>
                                    </p:set>
                                    <p:anim calcmode="lin" valueType="num">
                                      <p:cBhvr>
                                        <p:cTn id="245" dur="1000" fill="hold"/>
                                        <p:tgtEl>
                                          <p:spTgt spid="94"/>
                                        </p:tgtEl>
                                        <p:attrNameLst>
                                          <p:attrName>ppt_w</p:attrName>
                                        </p:attrNameLst>
                                      </p:cBhvr>
                                      <p:tavLst>
                                        <p:tav tm="0">
                                          <p:val>
                                            <p:fltVal val="0"/>
                                          </p:val>
                                        </p:tav>
                                        <p:tav tm="100000">
                                          <p:val>
                                            <p:strVal val="#ppt_w"/>
                                          </p:val>
                                        </p:tav>
                                      </p:tavLst>
                                    </p:anim>
                                    <p:anim calcmode="lin" valueType="num">
                                      <p:cBhvr>
                                        <p:cTn id="246" dur="1000" fill="hold"/>
                                        <p:tgtEl>
                                          <p:spTgt spid="94"/>
                                        </p:tgtEl>
                                        <p:attrNameLst>
                                          <p:attrName>ppt_h</p:attrName>
                                        </p:attrNameLst>
                                      </p:cBhvr>
                                      <p:tavLst>
                                        <p:tav tm="0">
                                          <p:val>
                                            <p:fltVal val="0"/>
                                          </p:val>
                                        </p:tav>
                                        <p:tav tm="100000">
                                          <p:val>
                                            <p:strVal val="#ppt_h"/>
                                          </p:val>
                                        </p:tav>
                                      </p:tavLst>
                                    </p:anim>
                                    <p:animEffect transition="in" filter="fade">
                                      <p:cBhvr>
                                        <p:cTn id="247" dur="1000"/>
                                        <p:tgtEl>
                                          <p:spTgt spid="94"/>
                                        </p:tgtEl>
                                      </p:cBhvr>
                                    </p:animEffect>
                                  </p:childTnLst>
                                </p:cTn>
                              </p:par>
                            </p:childTnLst>
                          </p:cTn>
                        </p:par>
                        <p:par>
                          <p:cTn id="248" fill="hold">
                            <p:stCondLst>
                              <p:cond delay="2795"/>
                            </p:stCondLst>
                            <p:childTnLst>
                              <p:par>
                                <p:cTn id="249" presetID="10" presetClass="entr" presetSubtype="0" fill="hold" grpId="0" nodeType="afterEffect">
                                  <p:stCondLst>
                                    <p:cond delay="0"/>
                                  </p:stCondLst>
                                  <p:childTnLst>
                                    <p:set>
                                      <p:cBhvr>
                                        <p:cTn id="250" dur="1" fill="hold">
                                          <p:stCondLst>
                                            <p:cond delay="0"/>
                                          </p:stCondLst>
                                        </p:cTn>
                                        <p:tgtEl>
                                          <p:spTgt spid="93"/>
                                        </p:tgtEl>
                                        <p:attrNameLst>
                                          <p:attrName>style.visibility</p:attrName>
                                        </p:attrNameLst>
                                      </p:cBhvr>
                                      <p:to>
                                        <p:strVal val="visible"/>
                                      </p:to>
                                    </p:set>
                                    <p:animEffect transition="in" filter="fade">
                                      <p:cBhvr>
                                        <p:cTn id="25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animBg="1"/>
      <p:bldP spid="67"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p:bldP spid="9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607642" y="931914"/>
            <a:ext cx="5359636" cy="4845111"/>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96585" y="2915885"/>
            <a:ext cx="3650313" cy="923330"/>
          </a:xfrm>
          <a:prstGeom prst="rect">
            <a:avLst/>
          </a:prstGeom>
          <a:noFill/>
        </p:spPr>
        <p:txBody>
          <a:bodyPr wrap="square" rtlCol="0">
            <a:spAutoFit/>
          </a:bodyPr>
          <a:lstStyle/>
          <a:p>
            <a:r>
              <a:rPr lang="zh-CN" altLang="en-US" sz="5400" spc="100" dirty="0">
                <a:latin typeface="明兰" panose="02010600030101010101" pitchFamily="2" charset="-122"/>
                <a:ea typeface="明兰" panose="02010600030101010101" pitchFamily="2" charset="-122"/>
              </a:rPr>
              <a:t>绪论</a:t>
            </a:r>
          </a:p>
        </p:txBody>
      </p:sp>
      <p:cxnSp>
        <p:nvCxnSpPr>
          <p:cNvPr id="14" name="直接连接符 13"/>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1306966" y="1782039"/>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1</a:t>
            </a:r>
            <a:endParaRPr lang="zh-CN" altLang="en-US" sz="6600" spc="100" dirty="0">
              <a:latin typeface="明兰" panose="02010600030101010101" pitchFamily="2" charset="-122"/>
              <a:ea typeface="明兰" panose="02010600030101010101" pitchFamily="2" charset="-122"/>
            </a:endParaRPr>
          </a:p>
        </p:txBody>
      </p:sp>
      <p:sp>
        <p:nvSpPr>
          <p:cNvPr id="58" name="文本框 57"/>
          <p:cNvSpPr txBox="1"/>
          <p:nvPr/>
        </p:nvSpPr>
        <p:spPr>
          <a:xfrm>
            <a:off x="6800641" y="3848578"/>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Introduction</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35" name="组合 34"/>
          <p:cNvGrpSpPr/>
          <p:nvPr/>
        </p:nvGrpSpPr>
        <p:grpSpPr>
          <a:xfrm rot="-5400000">
            <a:off x="7664596" y="-280424"/>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354040" y="6298418"/>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39245" y="5935739"/>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50730002"/>
      </p:ext>
    </p:extLst>
  </p:cSld>
  <p:clrMapOvr>
    <a:masterClrMapping/>
  </p:clrMapOvr>
  <mc:AlternateContent xmlns:mc="http://schemas.openxmlformats.org/markup-compatibility/2006" xmlns:p14="http://schemas.microsoft.com/office/powerpoint/2010/main">
    <mc:Choice Requires="p14">
      <p:transition spd="slow" advTm="0">
        <p14:warp/>
      </p:transition>
    </mc:Choice>
    <mc:Fallback xmlns="" xmlns:a14="http://schemas.microsoft.com/office/drawing/2010/main">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a:blip r:embed="rId18" cstate="email">
            <a:extLst>
              <a:ext uri="{BEBA8EAE-BF5A-486C-A8C5-ECC9F3942E4B}">
                <a14:imgProps xmlns:a14="http://schemas.microsoft.com/office/drawing/2010/main">
                  <a14:imgLayer r:embed="rId19">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1867830" y="1345354"/>
            <a:ext cx="4322512" cy="3842232"/>
          </a:xfrm>
          <a:prstGeom prst="rect">
            <a:avLst/>
          </a:prstGeom>
        </p:spPr>
      </p:pic>
      <p:grpSp>
        <p:nvGrpSpPr>
          <p:cNvPr id="31" name="PA_组合 30"/>
          <p:cNvGrpSpPr/>
          <p:nvPr>
            <p:custDataLst>
              <p:tags r:id="rId2"/>
            </p:custDataLst>
          </p:nvPr>
        </p:nvGrpSpPr>
        <p:grpSpPr>
          <a:xfrm>
            <a:off x="-3260539" y="1166824"/>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591003" y="2647803"/>
            <a:ext cx="3106594" cy="2310056"/>
          </a:xfrm>
          <a:prstGeom prst="rect">
            <a:avLst/>
          </a:prstGeom>
          <a:noFill/>
        </p:spPr>
        <p:txBody>
          <a:bodyPr wrap="square" rtlCol="0">
            <a:spAutoFit/>
          </a:bodyPr>
          <a:lstStyle/>
          <a:p>
            <a:pPr>
              <a:lnSpc>
                <a:spcPct val="130000"/>
              </a:lnSpc>
            </a:pPr>
            <a:r>
              <a:rPr lang="zh-CN" altLang="en-US" sz="1400" dirty="0"/>
              <a:t>伙伴系统是一种</a:t>
            </a:r>
            <a:r>
              <a:rPr lang="zh-CN" altLang="en-US" sz="1400" b="1" dirty="0"/>
              <a:t>内存管理的分区技术</a:t>
            </a:r>
            <a:r>
              <a:rPr lang="zh-CN" altLang="en-US" sz="1400" dirty="0"/>
              <a:t>，它主要为固定分区和动态分区。</a:t>
            </a:r>
            <a:r>
              <a:rPr lang="zh-CN" altLang="en-US" sz="1400" b="1" dirty="0"/>
              <a:t>固定分区</a:t>
            </a:r>
            <a:r>
              <a:rPr lang="zh-CN" altLang="en-US" sz="1400" dirty="0"/>
              <a:t>方案限制了活动进程的数量，内存空间利用率取决于可用分区的大小与进程大小的匹配程度；</a:t>
            </a:r>
            <a:r>
              <a:rPr lang="zh-CN" altLang="en-US" sz="1400" b="1" dirty="0"/>
              <a:t>动态分区</a:t>
            </a:r>
            <a:r>
              <a:rPr lang="zh-CN" altLang="en-US" sz="1400" dirty="0"/>
              <a:t>的维护比较复杂，并且会引入进行压缩的额外开销。一种折中方案就是伙伴系统。</a:t>
            </a:r>
            <a:endParaRPr lang="zh-CN" altLang="en-US" sz="1400" dirty="0">
              <a:latin typeface="微软雅黑 Light" panose="020B0502040204020203" pitchFamily="34" charset="-122"/>
              <a:ea typeface="微软雅黑 Light" panose="020B0502040204020203" pitchFamily="34" charset="-122"/>
            </a:endParaRPr>
          </a:p>
        </p:txBody>
      </p:sp>
      <p:sp>
        <p:nvSpPr>
          <p:cNvPr id="7" name="PA_椭圆 6"/>
          <p:cNvSpPr/>
          <p:nvPr>
            <p:custDataLst>
              <p:tags r:id="rId3"/>
            </p:custDataLst>
          </p:nvPr>
        </p:nvSpPr>
        <p:spPr>
          <a:xfrm rot="9572820">
            <a:off x="2248747" y="148613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611074" y="1784581"/>
            <a:ext cx="2413739"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选题背景概述</a:t>
            </a:r>
          </a:p>
        </p:txBody>
      </p:sp>
      <p:sp>
        <p:nvSpPr>
          <p:cNvPr id="13" name="PA_椭圆 12"/>
          <p:cNvSpPr/>
          <p:nvPr>
            <p:custDataLst>
              <p:tags r:id="rId4"/>
            </p:custDataLst>
          </p:nvPr>
        </p:nvSpPr>
        <p:spPr>
          <a:xfrm>
            <a:off x="3255974" y="2493358"/>
            <a:ext cx="1546224" cy="1546224"/>
          </a:xfrm>
          <a:prstGeom prst="ellipse">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3512038" y="2638330"/>
            <a:ext cx="1484289" cy="1274195"/>
          </a:xfrm>
          <a:prstGeom prst="rect">
            <a:avLst/>
          </a:prstGeom>
          <a:noFill/>
        </p:spPr>
        <p:txBody>
          <a:bodyPr wrap="square" rtlCol="0">
            <a:spAutoFit/>
          </a:bodyPr>
          <a:lstStyle/>
          <a:p>
            <a:pPr>
              <a:lnSpc>
                <a:spcPct val="120000"/>
              </a:lnSpc>
            </a:pPr>
            <a:r>
              <a:rPr lang="zh-CN" altLang="en-US" sz="3200" spc="300" dirty="0">
                <a:latin typeface="明兰" panose="02010600030101010101" pitchFamily="2" charset="-122"/>
                <a:ea typeface="明兰" panose="02010600030101010101" pitchFamily="2" charset="-122"/>
              </a:rPr>
              <a:t>选题</a:t>
            </a:r>
            <a:endParaRPr lang="en-US" altLang="zh-CN" sz="3200" spc="300" dirty="0">
              <a:latin typeface="明兰" panose="02010600030101010101" pitchFamily="2" charset="-122"/>
              <a:ea typeface="明兰" panose="02010600030101010101" pitchFamily="2" charset="-122"/>
            </a:endParaRPr>
          </a:p>
          <a:p>
            <a:pPr>
              <a:lnSpc>
                <a:spcPct val="120000"/>
              </a:lnSpc>
            </a:pPr>
            <a:r>
              <a:rPr lang="zh-CN" altLang="en-US" sz="3200" spc="300" dirty="0">
                <a:latin typeface="明兰" panose="02010600030101010101" pitchFamily="2" charset="-122"/>
                <a:ea typeface="明兰" panose="02010600030101010101" pitchFamily="2" charset="-122"/>
              </a:rPr>
              <a:t>背景</a:t>
            </a: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椭圆 6"/>
          <p:cNvSpPr/>
          <p:nvPr>
            <p:custDataLst>
              <p:tags r:id="rId6"/>
            </p:custDataLst>
          </p:nvPr>
        </p:nvSpPr>
        <p:spPr>
          <a:xfrm rot="1194173">
            <a:off x="1745662" y="1185387"/>
            <a:ext cx="4162168" cy="416216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椭圆 19"/>
          <p:cNvSpPr/>
          <p:nvPr>
            <p:custDataLst>
              <p:tags r:id="rId7"/>
            </p:custDataLst>
          </p:nvPr>
        </p:nvSpPr>
        <p:spPr>
          <a:xfrm>
            <a:off x="5625794" y="2531649"/>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8"/>
            </p:custDataLst>
          </p:nvPr>
        </p:nvSpPr>
        <p:spPr>
          <a:xfrm>
            <a:off x="4308170" y="150453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椭圆 21"/>
          <p:cNvSpPr/>
          <p:nvPr>
            <p:custDataLst>
              <p:tags r:id="rId9"/>
            </p:custDataLst>
          </p:nvPr>
        </p:nvSpPr>
        <p:spPr>
          <a:xfrm>
            <a:off x="3289311" y="5204255"/>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椭圆 22"/>
          <p:cNvSpPr/>
          <p:nvPr>
            <p:custDataLst>
              <p:tags r:id="rId10"/>
            </p:custDataLst>
          </p:nvPr>
        </p:nvSpPr>
        <p:spPr>
          <a:xfrm>
            <a:off x="2039632" y="2557843"/>
            <a:ext cx="49528" cy="4952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椭圆 23"/>
          <p:cNvSpPr/>
          <p:nvPr>
            <p:custDataLst>
              <p:tags r:id="rId11"/>
            </p:custDataLst>
          </p:nvPr>
        </p:nvSpPr>
        <p:spPr>
          <a:xfrm>
            <a:off x="5714867" y="2995497"/>
            <a:ext cx="141432" cy="14143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椭圆 24"/>
          <p:cNvSpPr/>
          <p:nvPr>
            <p:custDataLst>
              <p:tags r:id="rId12"/>
            </p:custDataLst>
          </p:nvPr>
        </p:nvSpPr>
        <p:spPr>
          <a:xfrm>
            <a:off x="2227726" y="4427124"/>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13"/>
            </p:custDataLst>
          </p:nvPr>
        </p:nvSpPr>
        <p:spPr>
          <a:xfrm>
            <a:off x="3371756" y="158354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14"/>
            </p:custDataLst>
          </p:nvPr>
        </p:nvSpPr>
        <p:spPr>
          <a:xfrm>
            <a:off x="3763156" y="1138566"/>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椭圆 27"/>
          <p:cNvSpPr/>
          <p:nvPr>
            <p:custDataLst>
              <p:tags r:id="rId15"/>
            </p:custDataLst>
          </p:nvPr>
        </p:nvSpPr>
        <p:spPr>
          <a:xfrm>
            <a:off x="5144472" y="4957859"/>
            <a:ext cx="92964" cy="9296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16"/>
            </p:custDataLst>
          </p:nvPr>
        </p:nvGrpSpPr>
        <p:grpSpPr>
          <a:xfrm flipH="1">
            <a:off x="11165068" y="1166824"/>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61417101"/>
      </p:ext>
    </p:extLst>
  </p:cSld>
  <p:clrMapOvr>
    <a:masterClrMapping/>
  </p:clrMapOvr>
  <p:transition advTm="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fltVal val="0.5"/>
                                          </p:val>
                                        </p:tav>
                                        <p:tav tm="100000">
                                          <p:val>
                                            <p:strVal val="#ppt_x"/>
                                          </p:val>
                                        </p:tav>
                                      </p:tavLst>
                                    </p:anim>
                                    <p:anim calcmode="lin" valueType="num">
                                      <p:cBhvr>
                                        <p:cTn id="18" dur="500" fill="hold"/>
                                        <p:tgtEl>
                                          <p:spTgt spid="1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8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2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fltVal val="0.5"/>
                                          </p:val>
                                        </p:tav>
                                        <p:tav tm="100000">
                                          <p:val>
                                            <p:strVal val="#ppt_x"/>
                                          </p:val>
                                        </p:tav>
                                      </p:tavLst>
                                    </p:anim>
                                    <p:anim calcmode="lin" valueType="num">
                                      <p:cBhvr>
                                        <p:cTn id="32" dur="500" fill="hold"/>
                                        <p:tgtEl>
                                          <p:spTgt spid="1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6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anim calcmode="lin" valueType="num">
                                      <p:cBhvr>
                                        <p:cTn id="45" dur="500" fill="hold"/>
                                        <p:tgtEl>
                                          <p:spTgt spid="20"/>
                                        </p:tgtEl>
                                        <p:attrNameLst>
                                          <p:attrName>ppt_x</p:attrName>
                                        </p:attrNameLst>
                                      </p:cBhvr>
                                      <p:tavLst>
                                        <p:tav tm="0">
                                          <p:val>
                                            <p:fltVal val="0.5"/>
                                          </p:val>
                                        </p:tav>
                                        <p:tav tm="100000">
                                          <p:val>
                                            <p:strVal val="#ppt_x"/>
                                          </p:val>
                                        </p:tav>
                                      </p:tavLst>
                                    </p:anim>
                                    <p:anim calcmode="lin" valueType="num">
                                      <p:cBhvr>
                                        <p:cTn id="46" dur="500" fill="hold"/>
                                        <p:tgtEl>
                                          <p:spTgt spid="2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24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anim calcmode="lin" valueType="num">
                                      <p:cBhvr>
                                        <p:cTn id="52" dur="500" fill="hold"/>
                                        <p:tgtEl>
                                          <p:spTgt spid="21"/>
                                        </p:tgtEl>
                                        <p:attrNameLst>
                                          <p:attrName>ppt_x</p:attrName>
                                        </p:attrNameLst>
                                      </p:cBhvr>
                                      <p:tavLst>
                                        <p:tav tm="0">
                                          <p:val>
                                            <p:fltVal val="0.5"/>
                                          </p:val>
                                        </p:tav>
                                        <p:tav tm="100000">
                                          <p:val>
                                            <p:strVal val="#ppt_x"/>
                                          </p:val>
                                        </p:tav>
                                      </p:tavLst>
                                    </p:anim>
                                    <p:anim calcmode="lin" valueType="num">
                                      <p:cBhvr>
                                        <p:cTn id="53" dur="500" fill="hold"/>
                                        <p:tgtEl>
                                          <p:spTgt spid="2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28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anim calcmode="lin" valueType="num">
                                      <p:cBhvr>
                                        <p:cTn id="59" dur="500" fill="hold"/>
                                        <p:tgtEl>
                                          <p:spTgt spid="22"/>
                                        </p:tgtEl>
                                        <p:attrNameLst>
                                          <p:attrName>ppt_x</p:attrName>
                                        </p:attrNameLst>
                                      </p:cBhvr>
                                      <p:tavLst>
                                        <p:tav tm="0">
                                          <p:val>
                                            <p:fltVal val="0.5"/>
                                          </p:val>
                                        </p:tav>
                                        <p:tav tm="100000">
                                          <p:val>
                                            <p:strVal val="#ppt_x"/>
                                          </p:val>
                                        </p:tav>
                                      </p:tavLst>
                                    </p:anim>
                                    <p:anim calcmode="lin" valueType="num">
                                      <p:cBhvr>
                                        <p:cTn id="60" dur="500" fill="hold"/>
                                        <p:tgtEl>
                                          <p:spTgt spid="22"/>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32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fltVal val="0.5"/>
                                          </p:val>
                                        </p:tav>
                                        <p:tav tm="100000">
                                          <p:val>
                                            <p:strVal val="#ppt_x"/>
                                          </p:val>
                                        </p:tav>
                                      </p:tavLst>
                                    </p:anim>
                                    <p:anim calcmode="lin" valueType="num">
                                      <p:cBhvr>
                                        <p:cTn id="67" dur="500" fill="hold"/>
                                        <p:tgtEl>
                                          <p:spTgt spid="23"/>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36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anim calcmode="lin" valueType="num">
                                      <p:cBhvr>
                                        <p:cTn id="73" dur="500" fill="hold"/>
                                        <p:tgtEl>
                                          <p:spTgt spid="24"/>
                                        </p:tgtEl>
                                        <p:attrNameLst>
                                          <p:attrName>ppt_x</p:attrName>
                                        </p:attrNameLst>
                                      </p:cBhvr>
                                      <p:tavLst>
                                        <p:tav tm="0">
                                          <p:val>
                                            <p:fltVal val="0.5"/>
                                          </p:val>
                                        </p:tav>
                                        <p:tav tm="100000">
                                          <p:val>
                                            <p:strVal val="#ppt_x"/>
                                          </p:val>
                                        </p:tav>
                                      </p:tavLst>
                                    </p:anim>
                                    <p:anim calcmode="lin" valueType="num">
                                      <p:cBhvr>
                                        <p:cTn id="74" dur="500" fill="hold"/>
                                        <p:tgtEl>
                                          <p:spTgt spid="24"/>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4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anim calcmode="lin" valueType="num">
                                      <p:cBhvr>
                                        <p:cTn id="80" dur="500" fill="hold"/>
                                        <p:tgtEl>
                                          <p:spTgt spid="25"/>
                                        </p:tgtEl>
                                        <p:attrNameLst>
                                          <p:attrName>ppt_x</p:attrName>
                                        </p:attrNameLst>
                                      </p:cBhvr>
                                      <p:tavLst>
                                        <p:tav tm="0">
                                          <p:val>
                                            <p:fltVal val="0.5"/>
                                          </p:val>
                                        </p:tav>
                                        <p:tav tm="100000">
                                          <p:val>
                                            <p:strVal val="#ppt_x"/>
                                          </p:val>
                                        </p:tav>
                                      </p:tavLst>
                                    </p:anim>
                                    <p:anim calcmode="lin" valueType="num">
                                      <p:cBhvr>
                                        <p:cTn id="81" dur="500" fill="hold"/>
                                        <p:tgtEl>
                                          <p:spTgt spid="25"/>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44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fltVal val="0"/>
                                          </p:val>
                                        </p:tav>
                                        <p:tav tm="100000">
                                          <p:val>
                                            <p:strVal val="#ppt_h"/>
                                          </p:val>
                                        </p:tav>
                                      </p:tavLst>
                                    </p:anim>
                                    <p:animEffect transition="in" filter="fade">
                                      <p:cBhvr>
                                        <p:cTn id="86" dur="500"/>
                                        <p:tgtEl>
                                          <p:spTgt spid="26"/>
                                        </p:tgtEl>
                                      </p:cBhvr>
                                    </p:animEffect>
                                    <p:anim calcmode="lin" valueType="num">
                                      <p:cBhvr>
                                        <p:cTn id="87" dur="500" fill="hold"/>
                                        <p:tgtEl>
                                          <p:spTgt spid="26"/>
                                        </p:tgtEl>
                                        <p:attrNameLst>
                                          <p:attrName>ppt_x</p:attrName>
                                        </p:attrNameLst>
                                      </p:cBhvr>
                                      <p:tavLst>
                                        <p:tav tm="0">
                                          <p:val>
                                            <p:fltVal val="0.5"/>
                                          </p:val>
                                        </p:tav>
                                        <p:tav tm="100000">
                                          <p:val>
                                            <p:strVal val="#ppt_x"/>
                                          </p:val>
                                        </p:tav>
                                      </p:tavLst>
                                    </p:anim>
                                    <p:anim calcmode="lin" valueType="num">
                                      <p:cBhvr>
                                        <p:cTn id="88" dur="500" fill="hold"/>
                                        <p:tgtEl>
                                          <p:spTgt spid="26"/>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480"/>
                                  </p:stCondLst>
                                  <p:childTnLst>
                                    <p:set>
                                      <p:cBhvr>
                                        <p:cTn id="90" dur="1" fill="hold">
                                          <p:stCondLst>
                                            <p:cond delay="0"/>
                                          </p:stCondLst>
                                        </p:cTn>
                                        <p:tgtEl>
                                          <p:spTgt spid="27"/>
                                        </p:tgtEl>
                                        <p:attrNameLst>
                                          <p:attrName>style.visibility</p:attrName>
                                        </p:attrNameLst>
                                      </p:cBhvr>
                                      <p:to>
                                        <p:strVal val="visible"/>
                                      </p:to>
                                    </p:set>
                                    <p:anim calcmode="lin" valueType="num">
                                      <p:cBhvr>
                                        <p:cTn id="91" dur="500" fill="hold"/>
                                        <p:tgtEl>
                                          <p:spTgt spid="27"/>
                                        </p:tgtEl>
                                        <p:attrNameLst>
                                          <p:attrName>ppt_w</p:attrName>
                                        </p:attrNameLst>
                                      </p:cBhvr>
                                      <p:tavLst>
                                        <p:tav tm="0">
                                          <p:val>
                                            <p:fltVal val="0"/>
                                          </p:val>
                                        </p:tav>
                                        <p:tav tm="100000">
                                          <p:val>
                                            <p:strVal val="#ppt_w"/>
                                          </p:val>
                                        </p:tav>
                                      </p:tavLst>
                                    </p:anim>
                                    <p:anim calcmode="lin" valueType="num">
                                      <p:cBhvr>
                                        <p:cTn id="92" dur="500" fill="hold"/>
                                        <p:tgtEl>
                                          <p:spTgt spid="27"/>
                                        </p:tgtEl>
                                        <p:attrNameLst>
                                          <p:attrName>ppt_h</p:attrName>
                                        </p:attrNameLst>
                                      </p:cBhvr>
                                      <p:tavLst>
                                        <p:tav tm="0">
                                          <p:val>
                                            <p:fltVal val="0"/>
                                          </p:val>
                                        </p:tav>
                                        <p:tav tm="100000">
                                          <p:val>
                                            <p:strVal val="#ppt_h"/>
                                          </p:val>
                                        </p:tav>
                                      </p:tavLst>
                                    </p:anim>
                                    <p:animEffect transition="in" filter="fade">
                                      <p:cBhvr>
                                        <p:cTn id="93" dur="500"/>
                                        <p:tgtEl>
                                          <p:spTgt spid="27"/>
                                        </p:tgtEl>
                                      </p:cBhvr>
                                    </p:animEffect>
                                    <p:anim calcmode="lin" valueType="num">
                                      <p:cBhvr>
                                        <p:cTn id="94" dur="500" fill="hold"/>
                                        <p:tgtEl>
                                          <p:spTgt spid="27"/>
                                        </p:tgtEl>
                                        <p:attrNameLst>
                                          <p:attrName>ppt_x</p:attrName>
                                        </p:attrNameLst>
                                      </p:cBhvr>
                                      <p:tavLst>
                                        <p:tav tm="0">
                                          <p:val>
                                            <p:fltVal val="0.5"/>
                                          </p:val>
                                        </p:tav>
                                        <p:tav tm="100000">
                                          <p:val>
                                            <p:strVal val="#ppt_x"/>
                                          </p:val>
                                        </p:tav>
                                      </p:tavLst>
                                    </p:anim>
                                    <p:anim calcmode="lin" valueType="num">
                                      <p:cBhvr>
                                        <p:cTn id="95" dur="500" fill="hold"/>
                                        <p:tgtEl>
                                          <p:spTgt spid="27"/>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520"/>
                                  </p:stCondLst>
                                  <p:childTnLst>
                                    <p:set>
                                      <p:cBhvr>
                                        <p:cTn id="97" dur="1" fill="hold">
                                          <p:stCondLst>
                                            <p:cond delay="0"/>
                                          </p:stCondLst>
                                        </p:cTn>
                                        <p:tgtEl>
                                          <p:spTgt spid="28"/>
                                        </p:tgtEl>
                                        <p:attrNameLst>
                                          <p:attrName>style.visibility</p:attrName>
                                        </p:attrNameLst>
                                      </p:cBhvr>
                                      <p:to>
                                        <p:strVal val="visible"/>
                                      </p:to>
                                    </p:set>
                                    <p:anim calcmode="lin" valueType="num">
                                      <p:cBhvr>
                                        <p:cTn id="98" dur="500" fill="hold"/>
                                        <p:tgtEl>
                                          <p:spTgt spid="28"/>
                                        </p:tgtEl>
                                        <p:attrNameLst>
                                          <p:attrName>ppt_w</p:attrName>
                                        </p:attrNameLst>
                                      </p:cBhvr>
                                      <p:tavLst>
                                        <p:tav tm="0">
                                          <p:val>
                                            <p:fltVal val="0"/>
                                          </p:val>
                                        </p:tav>
                                        <p:tav tm="100000">
                                          <p:val>
                                            <p:strVal val="#ppt_w"/>
                                          </p:val>
                                        </p:tav>
                                      </p:tavLst>
                                    </p:anim>
                                    <p:anim calcmode="lin" valueType="num">
                                      <p:cBhvr>
                                        <p:cTn id="99" dur="500" fill="hold"/>
                                        <p:tgtEl>
                                          <p:spTgt spid="28"/>
                                        </p:tgtEl>
                                        <p:attrNameLst>
                                          <p:attrName>ppt_h</p:attrName>
                                        </p:attrNameLst>
                                      </p:cBhvr>
                                      <p:tavLst>
                                        <p:tav tm="0">
                                          <p:val>
                                            <p:fltVal val="0"/>
                                          </p:val>
                                        </p:tav>
                                        <p:tav tm="100000">
                                          <p:val>
                                            <p:strVal val="#ppt_h"/>
                                          </p:val>
                                        </p:tav>
                                      </p:tavLst>
                                    </p:anim>
                                    <p:animEffect transition="in" filter="fade">
                                      <p:cBhvr>
                                        <p:cTn id="100" dur="500"/>
                                        <p:tgtEl>
                                          <p:spTgt spid="28"/>
                                        </p:tgtEl>
                                      </p:cBhvr>
                                    </p:animEffect>
                                    <p:anim calcmode="lin" valueType="num">
                                      <p:cBhvr>
                                        <p:cTn id="101" dur="500" fill="hold"/>
                                        <p:tgtEl>
                                          <p:spTgt spid="28"/>
                                        </p:tgtEl>
                                        <p:attrNameLst>
                                          <p:attrName>ppt_x</p:attrName>
                                        </p:attrNameLst>
                                      </p:cBhvr>
                                      <p:tavLst>
                                        <p:tav tm="0">
                                          <p:val>
                                            <p:fltVal val="0.5"/>
                                          </p:val>
                                        </p:tav>
                                        <p:tav tm="100000">
                                          <p:val>
                                            <p:strVal val="#ppt_x"/>
                                          </p:val>
                                        </p:tav>
                                      </p:tavLst>
                                    </p:anim>
                                    <p:anim calcmode="lin" valueType="num">
                                      <p:cBhvr>
                                        <p:cTn id="102" dur="500" fill="hold"/>
                                        <p:tgtEl>
                                          <p:spTgt spid="28"/>
                                        </p:tgtEl>
                                        <p:attrNameLst>
                                          <p:attrName>ppt_y</p:attrName>
                                        </p:attrNameLst>
                                      </p:cBhvr>
                                      <p:tavLst>
                                        <p:tav tm="0">
                                          <p:val>
                                            <p:fltVal val="0.5"/>
                                          </p:val>
                                        </p:tav>
                                        <p:tav tm="100000">
                                          <p:val>
                                            <p:strVal val="#ppt_y"/>
                                          </p:val>
                                        </p:tav>
                                      </p:tavLst>
                                    </p:anim>
                                  </p:childTnLst>
                                </p:cTn>
                              </p:par>
                              <p:par>
                                <p:cTn id="103" presetID="2" presetClass="entr" presetSubtype="8" fill="hold" nodeType="withEffect">
                                  <p:stCondLst>
                                    <p:cond delay="56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0-#ppt_w/2"/>
                                          </p:val>
                                        </p:tav>
                                        <p:tav tm="100000">
                                          <p:val>
                                            <p:strVal val="#ppt_x"/>
                                          </p:val>
                                        </p:tav>
                                      </p:tavLst>
                                    </p:anim>
                                    <p:anim calcmode="lin" valueType="num">
                                      <p:cBhvr additive="base">
                                        <p:cTn id="106" dur="500" fill="hold"/>
                                        <p:tgtEl>
                                          <p:spTgt spid="31"/>
                                        </p:tgtEl>
                                        <p:attrNameLst>
                                          <p:attrName>ppt_y</p:attrName>
                                        </p:attrNameLst>
                                      </p:cBhvr>
                                      <p:tavLst>
                                        <p:tav tm="0">
                                          <p:val>
                                            <p:strVal val="#ppt_y"/>
                                          </p:val>
                                        </p:tav>
                                        <p:tav tm="100000">
                                          <p:val>
                                            <p:strVal val="#ppt_y"/>
                                          </p:val>
                                        </p:tav>
                                      </p:tavLst>
                                    </p:anim>
                                  </p:childTnLst>
                                </p:cTn>
                              </p:par>
                              <p:par>
                                <p:cTn id="107" presetID="2" presetClass="entr" presetSubtype="2" fill="hold" nodeType="withEffect">
                                  <p:stCondLst>
                                    <p:cond delay="60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1+#ppt_w/2"/>
                                          </p:val>
                                        </p:tav>
                                        <p:tav tm="100000">
                                          <p:val>
                                            <p:strVal val="#ppt_x"/>
                                          </p:val>
                                        </p:tav>
                                      </p:tavLst>
                                    </p:anim>
                                    <p:anim calcmode="lin" valueType="num">
                                      <p:cBhvr additive="base">
                                        <p:cTn id="11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fade">
                                      <p:cBhvr>
                                        <p:cTn id="115" dur="500"/>
                                        <p:tgtEl>
                                          <p:spTgt spid="11"/>
                                        </p:tgtEl>
                                      </p:cBhvr>
                                    </p:animEffect>
                                  </p:childTnLst>
                                </p:cTn>
                              </p:par>
                              <p:par>
                                <p:cTn id="116" presetID="10" presetClass="entr" presetSubtype="0" fill="hold" grpId="0" nodeType="withEffect">
                                  <p:stCondLst>
                                    <p:cond delay="0"/>
                                  </p:stCondLst>
                                  <p:iterate type="wd">
                                    <p:tmPct val="5000"/>
                                  </p:iterate>
                                  <p:childTnLst>
                                    <p:set>
                                      <p:cBhvr>
                                        <p:cTn id="117" dur="1" fill="hold">
                                          <p:stCondLst>
                                            <p:cond delay="0"/>
                                          </p:stCondLst>
                                        </p:cTn>
                                        <p:tgtEl>
                                          <p:spTgt spid="6"/>
                                        </p:tgtEl>
                                        <p:attrNameLst>
                                          <p:attrName>style.visibility</p:attrName>
                                        </p:attrNameLst>
                                      </p:cBhvr>
                                      <p:to>
                                        <p:strVal val="visible"/>
                                      </p:to>
                                    </p:set>
                                    <p:animEffect transition="in" filter="fade">
                                      <p:cBhvr>
                                        <p:cTn id="1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p:bldP spid="13" grpId="0" animBg="1"/>
      <p:bldP spid="14"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A_图片 16"/>
          <p:cNvSpPr/>
          <p:nvPr>
            <p:custDataLst>
              <p:tags r:id="rId1"/>
            </p:custDataLst>
          </p:nvPr>
        </p:nvSpPr>
        <p:spPr>
          <a:xfrm>
            <a:off x="2902995" y="1375485"/>
            <a:ext cx="5560251" cy="4238436"/>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文本框 73"/>
          <p:cNvSpPr txBox="1"/>
          <p:nvPr/>
        </p:nvSpPr>
        <p:spPr>
          <a:xfrm>
            <a:off x="4702701" y="505301"/>
            <a:ext cx="3565688" cy="646331"/>
          </a:xfrm>
          <a:prstGeom prst="rect">
            <a:avLst/>
          </a:prstGeom>
          <a:noFill/>
        </p:spPr>
        <p:txBody>
          <a:bodyPr wrap="square" rtlCol="0">
            <a:spAutoFit/>
          </a:bodyPr>
          <a:lstStyle/>
          <a:p>
            <a:pPr algn="ctr"/>
            <a:r>
              <a:rPr lang="zh-CN" altLang="en-US" sz="3600" spc="100" dirty="0">
                <a:latin typeface="明兰" panose="02010600030101010101" pitchFamily="2" charset="-122"/>
                <a:ea typeface="明兰" panose="02010600030101010101" pitchFamily="2" charset="-122"/>
              </a:rPr>
              <a:t>配置环境</a:t>
            </a:r>
          </a:p>
        </p:txBody>
      </p:sp>
      <p:grpSp>
        <p:nvGrpSpPr>
          <p:cNvPr id="75" name="组合 74"/>
          <p:cNvGrpSpPr/>
          <p:nvPr/>
        </p:nvGrpSpPr>
        <p:grpSpPr>
          <a:xfrm rot="-5400000">
            <a:off x="4153715" y="596051"/>
            <a:ext cx="417287" cy="489111"/>
            <a:chOff x="758562" y="2561597"/>
            <a:chExt cx="423517" cy="496415"/>
          </a:xfrm>
        </p:grpSpPr>
        <p:sp>
          <p:nvSpPr>
            <p:cNvPr id="76" name="任意多边形 7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任意多边形 7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8009220" y="1746430"/>
            <a:ext cx="2005126" cy="2005126"/>
            <a:chOff x="4879269" y="2160187"/>
            <a:chExt cx="2005126" cy="2005126"/>
          </a:xfrm>
        </p:grpSpPr>
        <p:sp>
          <p:nvSpPr>
            <p:cNvPr id="3" name="矩形 2"/>
            <p:cNvSpPr/>
            <p:nvPr/>
          </p:nvSpPr>
          <p:spPr>
            <a:xfrm rot="16200000">
              <a:off x="5386832" y="2314834"/>
              <a:ext cx="990000" cy="1672358"/>
            </a:xfrm>
            <a:prstGeom prst="rect">
              <a:avLst/>
            </a:prstGeom>
            <a:noFill/>
            <a:ln>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 name="矩形 3"/>
            <p:cNvSpPr/>
            <p:nvPr/>
          </p:nvSpPr>
          <p:spPr>
            <a:xfrm rot="1800000">
              <a:off x="5386832" y="2314834"/>
              <a:ext cx="990000" cy="1672358"/>
            </a:xfrm>
            <a:prstGeom prst="rect">
              <a:avLst/>
            </a:prstGeom>
            <a:noFill/>
            <a:ln>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5" name="矩形 4"/>
            <p:cNvSpPr/>
            <p:nvPr/>
          </p:nvSpPr>
          <p:spPr>
            <a:xfrm rot="9000000">
              <a:off x="5386832" y="2314834"/>
              <a:ext cx="990000" cy="1672358"/>
            </a:xfrm>
            <a:prstGeom prst="rect">
              <a:avLst/>
            </a:prstGeom>
            <a:noFill/>
            <a:ln>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nvGrpSpPr>
            <p:cNvPr id="6" name="组合 5"/>
            <p:cNvGrpSpPr/>
            <p:nvPr/>
          </p:nvGrpSpPr>
          <p:grpSpPr>
            <a:xfrm>
              <a:off x="4879269" y="2160187"/>
              <a:ext cx="2005126" cy="2005126"/>
              <a:chOff x="2726619" y="2014137"/>
              <a:chExt cx="2005126" cy="2005126"/>
            </a:xfrm>
          </p:grpSpPr>
          <p:sp>
            <p:nvSpPr>
              <p:cNvPr id="7" name="椭圆 6"/>
              <p:cNvSpPr/>
              <p:nvPr/>
            </p:nvSpPr>
            <p:spPr>
              <a:xfrm>
                <a:off x="2757182" y="2044700"/>
                <a:ext cx="1944000" cy="1944000"/>
              </a:xfrm>
              <a:prstGeom prst="ellipse">
                <a:avLst/>
              </a:prstGeom>
              <a:noFill/>
              <a:ln w="9525">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nvGrpSpPr>
              <p:cNvPr id="8" name="组合 7"/>
              <p:cNvGrpSpPr/>
              <p:nvPr/>
            </p:nvGrpSpPr>
            <p:grpSpPr>
              <a:xfrm>
                <a:off x="2726619" y="2014137"/>
                <a:ext cx="2005126" cy="2005126"/>
                <a:chOff x="5700612" y="0"/>
                <a:chExt cx="1537554" cy="1537554"/>
              </a:xfrm>
            </p:grpSpPr>
            <p:sp>
              <p:nvSpPr>
                <p:cNvPr id="9" name="椭圆 8"/>
                <p:cNvSpPr/>
                <p:nvPr/>
              </p:nvSpPr>
              <p:spPr>
                <a:xfrm>
                  <a:off x="5700612" y="750777"/>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0" name="椭圆 9"/>
                <p:cNvSpPr/>
                <p:nvPr/>
              </p:nvSpPr>
              <p:spPr>
                <a:xfrm>
                  <a:off x="5801197" y="375388"/>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1" name="椭圆 10"/>
                <p:cNvSpPr/>
                <p:nvPr/>
              </p:nvSpPr>
              <p:spPr>
                <a:xfrm>
                  <a:off x="6076000" y="10058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2" name="椭圆 11"/>
                <p:cNvSpPr/>
                <p:nvPr/>
              </p:nvSpPr>
              <p:spPr>
                <a:xfrm>
                  <a:off x="6451389" y="0"/>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3" name="椭圆 12"/>
                <p:cNvSpPr/>
                <p:nvPr/>
              </p:nvSpPr>
              <p:spPr>
                <a:xfrm>
                  <a:off x="6826777" y="10058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4" name="椭圆 13"/>
                <p:cNvSpPr/>
                <p:nvPr/>
              </p:nvSpPr>
              <p:spPr>
                <a:xfrm>
                  <a:off x="7101581" y="375388"/>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5" name="椭圆 14"/>
                <p:cNvSpPr/>
                <p:nvPr/>
              </p:nvSpPr>
              <p:spPr>
                <a:xfrm>
                  <a:off x="7202166" y="750777"/>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6" name="椭圆 15"/>
                <p:cNvSpPr/>
                <p:nvPr/>
              </p:nvSpPr>
              <p:spPr>
                <a:xfrm>
                  <a:off x="7101581" y="112616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7" name="椭圆 16"/>
                <p:cNvSpPr/>
                <p:nvPr/>
              </p:nvSpPr>
              <p:spPr>
                <a:xfrm>
                  <a:off x="6826777" y="1400969"/>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8" name="椭圆 17"/>
                <p:cNvSpPr/>
                <p:nvPr/>
              </p:nvSpPr>
              <p:spPr>
                <a:xfrm>
                  <a:off x="6451389" y="1501554"/>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19" name="椭圆 18"/>
                <p:cNvSpPr/>
                <p:nvPr/>
              </p:nvSpPr>
              <p:spPr>
                <a:xfrm>
                  <a:off x="6076000" y="1400969"/>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20" name="椭圆 19"/>
                <p:cNvSpPr/>
                <p:nvPr/>
              </p:nvSpPr>
              <p:spPr>
                <a:xfrm>
                  <a:off x="5801197" y="112616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grpSp>
      <p:grpSp>
        <p:nvGrpSpPr>
          <p:cNvPr id="21" name="组合 20"/>
          <p:cNvGrpSpPr/>
          <p:nvPr/>
        </p:nvGrpSpPr>
        <p:grpSpPr>
          <a:xfrm>
            <a:off x="8244011" y="1981221"/>
            <a:ext cx="1535544" cy="1535544"/>
            <a:chOff x="2412445" y="1981221"/>
            <a:chExt cx="1535544" cy="1535544"/>
          </a:xfrm>
        </p:grpSpPr>
        <p:sp>
          <p:nvSpPr>
            <p:cNvPr id="22" name="椭圆 21"/>
            <p:cNvSpPr/>
            <p:nvPr/>
          </p:nvSpPr>
          <p:spPr>
            <a:xfrm>
              <a:off x="2412445" y="1981221"/>
              <a:ext cx="1535544" cy="1535544"/>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23" name="等腰三角形 22"/>
            <p:cNvSpPr/>
            <p:nvPr/>
          </p:nvSpPr>
          <p:spPr>
            <a:xfrm rot="13899583">
              <a:off x="2859391" y="2302335"/>
              <a:ext cx="461942" cy="715375"/>
            </a:xfrm>
            <a:prstGeom prst="triangle">
              <a:avLst>
                <a:gd name="adj" fmla="val 23089"/>
              </a:avLst>
            </a:prstGeom>
            <a:solidFill>
              <a:srgbClr val="DBDBDB">
                <a:alpha val="12000"/>
              </a:srgbClr>
            </a:solidFill>
          </p:spPr>
          <p:txBody>
            <a:bodyPr wrap="square" rtlCol="0" anchor="ct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24" name="等腰三角形 23"/>
            <p:cNvSpPr/>
            <p:nvPr/>
          </p:nvSpPr>
          <p:spPr>
            <a:xfrm rot="18432766">
              <a:off x="3078997" y="1868413"/>
              <a:ext cx="375753" cy="1122108"/>
            </a:xfrm>
            <a:prstGeom prst="triangle">
              <a:avLst>
                <a:gd name="adj" fmla="val 11649"/>
              </a:avLst>
            </a:prstGeom>
            <a:solidFill>
              <a:srgbClr val="DBDBDB">
                <a:alpha val="12000"/>
              </a:srgbClr>
            </a:solidFill>
          </p:spPr>
          <p:txBody>
            <a:bodyPr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25" name="等腰三角形 24"/>
            <p:cNvSpPr/>
            <p:nvPr/>
          </p:nvSpPr>
          <p:spPr>
            <a:xfrm rot="18708038">
              <a:off x="2864269" y="2590164"/>
              <a:ext cx="461942" cy="715375"/>
            </a:xfrm>
            <a:prstGeom prst="triangle">
              <a:avLst>
                <a:gd name="adj" fmla="val 23089"/>
              </a:avLst>
            </a:prstGeom>
            <a:solidFill>
              <a:srgbClr val="DBDBDB">
                <a:alpha val="12000"/>
              </a:srgbClr>
            </a:solidFill>
          </p:spPr>
          <p:txBody>
            <a:bodyPr wrap="square" rtlCol="0" anchor="ct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26" name="等腰三角形 25"/>
            <p:cNvSpPr/>
            <p:nvPr/>
          </p:nvSpPr>
          <p:spPr>
            <a:xfrm rot="1214989">
              <a:off x="2636430" y="2394824"/>
              <a:ext cx="461942" cy="715375"/>
            </a:xfrm>
            <a:prstGeom prst="triangle">
              <a:avLst>
                <a:gd name="adj" fmla="val 23089"/>
              </a:avLst>
            </a:prstGeom>
            <a:solidFill>
              <a:srgbClr val="DBDBDB">
                <a:alpha val="12000"/>
              </a:srgbClr>
            </a:solidFill>
          </p:spPr>
          <p:txBody>
            <a:bodyPr wrap="square" rtlCol="0" anchor="ct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nvGrpSpPr>
          <p:cNvPr id="29" name="组合 28"/>
          <p:cNvGrpSpPr/>
          <p:nvPr/>
        </p:nvGrpSpPr>
        <p:grpSpPr>
          <a:xfrm>
            <a:off x="2177654" y="1746430"/>
            <a:ext cx="2005126" cy="2005126"/>
            <a:chOff x="4879269" y="2160187"/>
            <a:chExt cx="2005126" cy="2005126"/>
          </a:xfrm>
        </p:grpSpPr>
        <p:sp>
          <p:nvSpPr>
            <p:cNvPr id="30" name="矩形 29"/>
            <p:cNvSpPr/>
            <p:nvPr/>
          </p:nvSpPr>
          <p:spPr>
            <a:xfrm rot="16200000">
              <a:off x="5386832" y="2314834"/>
              <a:ext cx="990000" cy="1672358"/>
            </a:xfrm>
            <a:prstGeom prst="rect">
              <a:avLst/>
            </a:prstGeom>
            <a:noFill/>
            <a:ln>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1" name="矩形 30"/>
            <p:cNvSpPr/>
            <p:nvPr/>
          </p:nvSpPr>
          <p:spPr>
            <a:xfrm rot="1800000">
              <a:off x="5386832" y="2314834"/>
              <a:ext cx="990000" cy="1672358"/>
            </a:xfrm>
            <a:prstGeom prst="rect">
              <a:avLst/>
            </a:prstGeom>
            <a:noFill/>
            <a:ln>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2" name="矩形 31"/>
            <p:cNvSpPr/>
            <p:nvPr/>
          </p:nvSpPr>
          <p:spPr>
            <a:xfrm rot="9000000">
              <a:off x="5386832" y="2314834"/>
              <a:ext cx="990000" cy="1672358"/>
            </a:xfrm>
            <a:prstGeom prst="rect">
              <a:avLst/>
            </a:prstGeom>
            <a:noFill/>
            <a:ln>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nvGrpSpPr>
            <p:cNvPr id="33" name="组合 32"/>
            <p:cNvGrpSpPr/>
            <p:nvPr/>
          </p:nvGrpSpPr>
          <p:grpSpPr>
            <a:xfrm>
              <a:off x="4879269" y="2160187"/>
              <a:ext cx="2005126" cy="2005126"/>
              <a:chOff x="2726619" y="2014137"/>
              <a:chExt cx="2005126" cy="2005126"/>
            </a:xfrm>
          </p:grpSpPr>
          <p:sp>
            <p:nvSpPr>
              <p:cNvPr id="34" name="椭圆 33"/>
              <p:cNvSpPr/>
              <p:nvPr/>
            </p:nvSpPr>
            <p:spPr>
              <a:xfrm>
                <a:off x="2757182" y="2044700"/>
                <a:ext cx="1944000" cy="1944000"/>
              </a:xfrm>
              <a:prstGeom prst="ellipse">
                <a:avLst/>
              </a:prstGeom>
              <a:noFill/>
              <a:ln w="9525">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nvGrpSpPr>
              <p:cNvPr id="35" name="组合 34"/>
              <p:cNvGrpSpPr/>
              <p:nvPr/>
            </p:nvGrpSpPr>
            <p:grpSpPr>
              <a:xfrm>
                <a:off x="2726619" y="2014137"/>
                <a:ext cx="2005126" cy="2005126"/>
                <a:chOff x="5700612" y="0"/>
                <a:chExt cx="1537554" cy="1537554"/>
              </a:xfrm>
            </p:grpSpPr>
            <p:sp>
              <p:nvSpPr>
                <p:cNvPr id="36" name="椭圆 35"/>
                <p:cNvSpPr/>
                <p:nvPr/>
              </p:nvSpPr>
              <p:spPr>
                <a:xfrm>
                  <a:off x="5700612" y="750777"/>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7" name="椭圆 36"/>
                <p:cNvSpPr/>
                <p:nvPr/>
              </p:nvSpPr>
              <p:spPr>
                <a:xfrm>
                  <a:off x="5801197" y="375388"/>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8" name="椭圆 37"/>
                <p:cNvSpPr/>
                <p:nvPr/>
              </p:nvSpPr>
              <p:spPr>
                <a:xfrm>
                  <a:off x="6076000" y="10058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9" name="椭圆 38"/>
                <p:cNvSpPr/>
                <p:nvPr/>
              </p:nvSpPr>
              <p:spPr>
                <a:xfrm>
                  <a:off x="6451389" y="0"/>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0" name="椭圆 39"/>
                <p:cNvSpPr/>
                <p:nvPr/>
              </p:nvSpPr>
              <p:spPr>
                <a:xfrm>
                  <a:off x="6826777" y="10058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1" name="椭圆 40"/>
                <p:cNvSpPr/>
                <p:nvPr/>
              </p:nvSpPr>
              <p:spPr>
                <a:xfrm>
                  <a:off x="7101581" y="375388"/>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2" name="椭圆 41"/>
                <p:cNvSpPr/>
                <p:nvPr/>
              </p:nvSpPr>
              <p:spPr>
                <a:xfrm>
                  <a:off x="7202166" y="750777"/>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3" name="椭圆 42"/>
                <p:cNvSpPr/>
                <p:nvPr/>
              </p:nvSpPr>
              <p:spPr>
                <a:xfrm>
                  <a:off x="7101581" y="112616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4" name="椭圆 43"/>
                <p:cNvSpPr/>
                <p:nvPr/>
              </p:nvSpPr>
              <p:spPr>
                <a:xfrm>
                  <a:off x="6826777" y="1400969"/>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5" name="椭圆 44"/>
                <p:cNvSpPr/>
                <p:nvPr/>
              </p:nvSpPr>
              <p:spPr>
                <a:xfrm>
                  <a:off x="6451389" y="1501554"/>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6" name="椭圆 45"/>
                <p:cNvSpPr/>
                <p:nvPr/>
              </p:nvSpPr>
              <p:spPr>
                <a:xfrm>
                  <a:off x="6076000" y="1400969"/>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7" name="椭圆 46"/>
                <p:cNvSpPr/>
                <p:nvPr/>
              </p:nvSpPr>
              <p:spPr>
                <a:xfrm>
                  <a:off x="5801197" y="112616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grpSp>
      <p:grpSp>
        <p:nvGrpSpPr>
          <p:cNvPr id="48" name="组合 47"/>
          <p:cNvGrpSpPr/>
          <p:nvPr/>
        </p:nvGrpSpPr>
        <p:grpSpPr>
          <a:xfrm>
            <a:off x="2412445" y="1981221"/>
            <a:ext cx="1535544" cy="1535544"/>
            <a:chOff x="2412445" y="1981221"/>
            <a:chExt cx="1535544" cy="1535544"/>
          </a:xfrm>
        </p:grpSpPr>
        <p:sp>
          <p:nvSpPr>
            <p:cNvPr id="49" name="椭圆 48"/>
            <p:cNvSpPr/>
            <p:nvPr/>
          </p:nvSpPr>
          <p:spPr>
            <a:xfrm>
              <a:off x="2412445" y="1981221"/>
              <a:ext cx="1535544" cy="1535544"/>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50" name="等腰三角形 49"/>
            <p:cNvSpPr/>
            <p:nvPr/>
          </p:nvSpPr>
          <p:spPr>
            <a:xfrm rot="13899583">
              <a:off x="2859391" y="2302335"/>
              <a:ext cx="461942" cy="715375"/>
            </a:xfrm>
            <a:prstGeom prst="triangle">
              <a:avLst>
                <a:gd name="adj" fmla="val 23089"/>
              </a:avLst>
            </a:prstGeom>
            <a:solidFill>
              <a:srgbClr val="DBDBDB">
                <a:alpha val="12000"/>
              </a:srgbClr>
            </a:solidFill>
          </p:spPr>
          <p:txBody>
            <a:bodyPr wrap="square" rtlCol="0" anchor="ct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51" name="等腰三角形 50"/>
            <p:cNvSpPr/>
            <p:nvPr/>
          </p:nvSpPr>
          <p:spPr>
            <a:xfrm rot="18432766">
              <a:off x="3078997" y="1868413"/>
              <a:ext cx="375753" cy="1122108"/>
            </a:xfrm>
            <a:prstGeom prst="triangle">
              <a:avLst>
                <a:gd name="adj" fmla="val 11649"/>
              </a:avLst>
            </a:prstGeom>
            <a:solidFill>
              <a:srgbClr val="DBDBDB">
                <a:alpha val="12000"/>
              </a:srgbClr>
            </a:solidFill>
          </p:spPr>
          <p:txBody>
            <a:bodyPr rtlCol="0" anchor="ctr">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52" name="等腰三角形 51"/>
            <p:cNvSpPr/>
            <p:nvPr/>
          </p:nvSpPr>
          <p:spPr>
            <a:xfrm rot="18708038">
              <a:off x="2864269" y="2590164"/>
              <a:ext cx="461942" cy="715375"/>
            </a:xfrm>
            <a:prstGeom prst="triangle">
              <a:avLst>
                <a:gd name="adj" fmla="val 23089"/>
              </a:avLst>
            </a:prstGeom>
            <a:solidFill>
              <a:srgbClr val="DBDBDB">
                <a:alpha val="12000"/>
              </a:srgbClr>
            </a:solidFill>
          </p:spPr>
          <p:txBody>
            <a:bodyPr wrap="square" rtlCol="0" anchor="ct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53" name="等腰三角形 52"/>
            <p:cNvSpPr/>
            <p:nvPr/>
          </p:nvSpPr>
          <p:spPr>
            <a:xfrm rot="1214989">
              <a:off x="2636430" y="2394824"/>
              <a:ext cx="461942" cy="715375"/>
            </a:xfrm>
            <a:prstGeom prst="triangle">
              <a:avLst>
                <a:gd name="adj" fmla="val 23089"/>
              </a:avLst>
            </a:prstGeom>
            <a:solidFill>
              <a:srgbClr val="DBDBDB">
                <a:alpha val="12000"/>
              </a:srgbClr>
            </a:solidFill>
          </p:spPr>
          <p:txBody>
            <a:bodyPr wrap="square" rtlCol="0" anchor="ctr">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nvGrpSpPr>
          <p:cNvPr id="54" name="组合 53"/>
          <p:cNvGrpSpPr/>
          <p:nvPr/>
        </p:nvGrpSpPr>
        <p:grpSpPr>
          <a:xfrm>
            <a:off x="6060000" y="1842175"/>
            <a:ext cx="72000" cy="3973555"/>
            <a:chOff x="6060000" y="1941011"/>
            <a:chExt cx="72000" cy="3973555"/>
          </a:xfrm>
        </p:grpSpPr>
        <p:cxnSp>
          <p:nvCxnSpPr>
            <p:cNvPr id="55" name="直接连接符 54"/>
            <p:cNvCxnSpPr>
              <a:stCxn id="56" idx="4"/>
              <a:endCxn id="57" idx="0"/>
            </p:cNvCxnSpPr>
            <p:nvPr/>
          </p:nvCxnSpPr>
          <p:spPr>
            <a:xfrm flipV="1">
              <a:off x="6096000" y="2013011"/>
              <a:ext cx="0" cy="3829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rot="10800000" flipH="1">
              <a:off x="6060000" y="5842566"/>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57" name="椭圆 56"/>
            <p:cNvSpPr/>
            <p:nvPr/>
          </p:nvSpPr>
          <p:spPr>
            <a:xfrm rot="10800000" flipH="1">
              <a:off x="6060000" y="1941011"/>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nvGrpSpPr>
          <p:cNvPr id="66" name="组合 65"/>
          <p:cNvGrpSpPr/>
          <p:nvPr/>
        </p:nvGrpSpPr>
        <p:grpSpPr>
          <a:xfrm>
            <a:off x="7521738" y="3982028"/>
            <a:ext cx="3237355" cy="1326769"/>
            <a:chOff x="754598" y="2036427"/>
            <a:chExt cx="3237355" cy="1326769"/>
          </a:xfrm>
        </p:grpSpPr>
        <p:sp>
          <p:nvSpPr>
            <p:cNvPr id="67" name="文本框 66"/>
            <p:cNvSpPr txBox="1"/>
            <p:nvPr/>
          </p:nvSpPr>
          <p:spPr>
            <a:xfrm>
              <a:off x="1572549" y="2036427"/>
              <a:ext cx="1415764" cy="525653"/>
            </a:xfrm>
            <a:prstGeom prst="rect">
              <a:avLst/>
            </a:prstGeom>
            <a:noFill/>
          </p:spPr>
          <p:txBody>
            <a:bodyPr wrap="none" lIns="91436" tIns="45718" rIns="91436" bIns="45718" rtlCol="0">
              <a:spAutoFit/>
            </a:bodyPr>
            <a:lstStyle/>
            <a:p>
              <a:pPr>
                <a:lnSpc>
                  <a:spcPct val="130000"/>
                </a:lnSpc>
              </a:pPr>
              <a:r>
                <a:rPr lang="zh-CN" altLang="en-US" sz="2400" dirty="0">
                  <a:solidFill>
                    <a:srgbClr val="000000"/>
                  </a:solidFill>
                  <a:latin typeface="明兰" panose="02010600030101010101" pitchFamily="2" charset="-122"/>
                  <a:ea typeface="明兰" panose="02010600030101010101" pitchFamily="2" charset="-122"/>
                </a:rPr>
                <a:t>软件环境</a:t>
              </a:r>
            </a:p>
          </p:txBody>
        </p:sp>
        <p:sp>
          <p:nvSpPr>
            <p:cNvPr id="69" name="矩形 68"/>
            <p:cNvSpPr/>
            <p:nvPr/>
          </p:nvSpPr>
          <p:spPr>
            <a:xfrm>
              <a:off x="754598" y="2456477"/>
              <a:ext cx="3237355" cy="906719"/>
            </a:xfrm>
            <a:prstGeom prst="rect">
              <a:avLst/>
            </a:prstGeom>
          </p:spPr>
          <p:txBody>
            <a:bodyPr wrap="square" lIns="91436" tIns="45718" rIns="91436" bIns="45718">
              <a:spAutoFit/>
            </a:bodyPr>
            <a:lstStyle/>
            <a:p>
              <a:pPr algn="ctr">
                <a:lnSpc>
                  <a:spcPct val="130000"/>
                </a:lnSpc>
              </a:pPr>
              <a:endParaRPr lang="en-US" altLang="zh-CN" sz="1400" dirty="0">
                <a:solidFill>
                  <a:schemeClr val="tx1">
                    <a:lumMod val="75000"/>
                    <a:lumOff val="25000"/>
                  </a:schemeClr>
                </a:solidFill>
                <a:latin typeface="微软雅黑" pitchFamily="34" charset="-122"/>
                <a:ea typeface="微软雅黑" pitchFamily="34" charset="-122"/>
              </a:endParaRPr>
            </a:p>
            <a:p>
              <a:pPr algn="ctr">
                <a:lnSpc>
                  <a:spcPct val="130000"/>
                </a:lnSpc>
              </a:pPr>
              <a:r>
                <a:rPr lang="en-US" altLang="zh-CN" sz="1400" dirty="0">
                  <a:latin typeface="微软雅黑 Light" panose="020B0502040204020203" pitchFamily="34" charset="-122"/>
                  <a:ea typeface="微软雅黑 Light" panose="020B0502040204020203" pitchFamily="34" charset="-122"/>
                </a:rPr>
                <a:t>Win 11</a:t>
              </a:r>
            </a:p>
            <a:p>
              <a:pPr algn="ctr">
                <a:lnSpc>
                  <a:spcPct val="130000"/>
                </a:lnSpc>
              </a:pPr>
              <a:r>
                <a:rPr lang="en-US" altLang="zh-CN" sz="1400" dirty="0">
                  <a:latin typeface="微软雅黑 Light" panose="020B0502040204020203" pitchFamily="34" charset="-122"/>
                  <a:ea typeface="微软雅黑 Light" panose="020B0502040204020203" pitchFamily="34" charset="-122"/>
                </a:rPr>
                <a:t>idea2022</a:t>
              </a:r>
              <a:endParaRPr lang="zh-CN" altLang="en-US" sz="1400" dirty="0">
                <a:latin typeface="微软雅黑 Light" panose="020B0502040204020203" pitchFamily="34" charset="-122"/>
                <a:ea typeface="微软雅黑 Light" panose="020B0502040204020203" pitchFamily="34" charset="-122"/>
              </a:endParaRPr>
            </a:p>
          </p:txBody>
        </p:sp>
      </p:grpSp>
      <p:grpSp>
        <p:nvGrpSpPr>
          <p:cNvPr id="70" name="组合 69"/>
          <p:cNvGrpSpPr/>
          <p:nvPr/>
        </p:nvGrpSpPr>
        <p:grpSpPr>
          <a:xfrm>
            <a:off x="1550747" y="3938349"/>
            <a:ext cx="3237355" cy="2681113"/>
            <a:chOff x="754598" y="2068429"/>
            <a:chExt cx="3237355" cy="2681113"/>
          </a:xfrm>
        </p:grpSpPr>
        <p:sp>
          <p:nvSpPr>
            <p:cNvPr id="71" name="文本框 70"/>
            <p:cNvSpPr txBox="1"/>
            <p:nvPr/>
          </p:nvSpPr>
          <p:spPr>
            <a:xfrm>
              <a:off x="1615405" y="2068429"/>
              <a:ext cx="1415764" cy="525653"/>
            </a:xfrm>
            <a:prstGeom prst="rect">
              <a:avLst/>
            </a:prstGeom>
            <a:noFill/>
          </p:spPr>
          <p:txBody>
            <a:bodyPr wrap="none" lIns="91436" tIns="45718" rIns="91436" bIns="45718" rtlCol="0">
              <a:spAutoFit/>
            </a:bodyPr>
            <a:lstStyle/>
            <a:p>
              <a:pPr>
                <a:lnSpc>
                  <a:spcPct val="130000"/>
                </a:lnSpc>
              </a:pPr>
              <a:r>
                <a:rPr lang="zh-CN" altLang="en-US" sz="2400" dirty="0">
                  <a:solidFill>
                    <a:srgbClr val="000000"/>
                  </a:solidFill>
                  <a:latin typeface="明兰" panose="02010600030101010101" pitchFamily="2" charset="-122"/>
                  <a:ea typeface="明兰" panose="02010600030101010101" pitchFamily="2" charset="-122"/>
                </a:rPr>
                <a:t>硬件环境</a:t>
              </a:r>
            </a:p>
          </p:txBody>
        </p:sp>
        <p:sp>
          <p:nvSpPr>
            <p:cNvPr id="72" name="矩形 71"/>
            <p:cNvSpPr/>
            <p:nvPr/>
          </p:nvSpPr>
          <p:spPr>
            <a:xfrm>
              <a:off x="754598" y="2502777"/>
              <a:ext cx="3237355" cy="2246765"/>
            </a:xfrm>
            <a:prstGeom prst="rect">
              <a:avLst/>
            </a:prstGeom>
          </p:spPr>
          <p:txBody>
            <a:bodyPr wrap="square" lIns="91436" tIns="45718" rIns="91436" bIns="45718">
              <a:spAutoFit/>
            </a:bodyPr>
            <a:lstStyle/>
            <a:p>
              <a:pPr algn="l"/>
              <a:r>
                <a:rPr lang="en-US" altLang="zh-CN" sz="1400" b="1" i="0" dirty="0">
                  <a:solidFill>
                    <a:srgbClr val="121212"/>
                  </a:solidFill>
                  <a:effectLst/>
                  <a:latin typeface="-apple-system"/>
                </a:rPr>
                <a:t>1.CPU</a:t>
              </a:r>
              <a:r>
                <a:rPr lang="zh-CN" altLang="en-US" sz="1400" dirty="0">
                  <a:solidFill>
                    <a:srgbClr val="121212"/>
                  </a:solidFill>
                  <a:latin typeface="-apple-system"/>
                </a:rPr>
                <a:t>：</a:t>
              </a:r>
              <a:r>
                <a:rPr lang="en-US" altLang="zh-CN" sz="1400" b="0" i="0" dirty="0">
                  <a:solidFill>
                    <a:srgbClr val="121212"/>
                  </a:solidFill>
                  <a:effectLst/>
                  <a:latin typeface="-apple-system"/>
                </a:rPr>
                <a:t>AMD </a:t>
              </a:r>
              <a:r>
                <a:rPr lang="zh-CN" altLang="en-US" sz="1400" b="0" i="0" dirty="0">
                  <a:solidFill>
                    <a:srgbClr val="121212"/>
                  </a:solidFill>
                  <a:effectLst/>
                  <a:latin typeface="-apple-system"/>
                </a:rPr>
                <a:t>线程撕裂者</a:t>
              </a:r>
              <a:r>
                <a:rPr lang="en-US" altLang="zh-CN" sz="1400" b="0" i="0" dirty="0">
                  <a:solidFill>
                    <a:srgbClr val="121212"/>
                  </a:solidFill>
                  <a:effectLst/>
                  <a:latin typeface="-apple-system"/>
                </a:rPr>
                <a:t>3990X</a:t>
              </a:r>
            </a:p>
            <a:p>
              <a:pPr algn="l"/>
              <a:r>
                <a:rPr lang="pl-PL" altLang="zh-CN" sz="1400" b="1" i="0" dirty="0">
                  <a:solidFill>
                    <a:srgbClr val="121212"/>
                  </a:solidFill>
                  <a:effectLst/>
                  <a:latin typeface="-apple-system"/>
                </a:rPr>
                <a:t>2.</a:t>
              </a:r>
              <a:r>
                <a:rPr lang="zh-CN" altLang="pl-PL" sz="1400" b="1" i="0" dirty="0">
                  <a:solidFill>
                    <a:srgbClr val="121212"/>
                  </a:solidFill>
                  <a:effectLst/>
                  <a:latin typeface="-apple-system"/>
                </a:rPr>
                <a:t>主板</a:t>
              </a:r>
              <a:r>
                <a:rPr lang="zh-CN" altLang="en-US" sz="1400" dirty="0">
                  <a:solidFill>
                    <a:srgbClr val="121212"/>
                  </a:solidFill>
                  <a:latin typeface="-apple-system"/>
                </a:rPr>
                <a:t>：</a:t>
              </a:r>
              <a:r>
                <a:rPr lang="pl-PL" altLang="zh-CN" sz="1400" b="0" i="0" dirty="0">
                  <a:solidFill>
                    <a:srgbClr val="121212"/>
                  </a:solidFill>
                  <a:effectLst/>
                  <a:latin typeface="-apple-system"/>
                </a:rPr>
                <a:t>ROG Z2E</a:t>
              </a:r>
              <a:r>
                <a:rPr lang="zh-CN" altLang="pl-PL" sz="1400" b="0" i="0" dirty="0">
                  <a:solidFill>
                    <a:srgbClr val="121212"/>
                  </a:solidFill>
                  <a:effectLst/>
                  <a:latin typeface="-apple-system"/>
                </a:rPr>
                <a:t>：</a:t>
              </a:r>
              <a:r>
                <a:rPr lang="pl-PL" altLang="zh-CN" sz="1400" b="0" i="0" dirty="0">
                  <a:solidFill>
                    <a:srgbClr val="121212"/>
                  </a:solidFill>
                  <a:effectLst/>
                  <a:latin typeface="-apple-system"/>
                </a:rPr>
                <a:t>3990X</a:t>
              </a:r>
              <a:endParaRPr lang="en-US" altLang="zh-CN" sz="1400" b="0" i="0" dirty="0">
                <a:solidFill>
                  <a:srgbClr val="121212"/>
                </a:solidFill>
                <a:effectLst/>
                <a:latin typeface="-apple-system"/>
              </a:endParaRPr>
            </a:p>
            <a:p>
              <a:pPr algn="l"/>
              <a:r>
                <a:rPr lang="en-US" altLang="zh-CN" sz="1400" b="1" i="0" dirty="0">
                  <a:solidFill>
                    <a:srgbClr val="121212"/>
                  </a:solidFill>
                  <a:effectLst/>
                  <a:latin typeface="-apple-system"/>
                </a:rPr>
                <a:t>3.</a:t>
              </a:r>
              <a:r>
                <a:rPr lang="zh-CN" altLang="en-US" sz="1400" b="1" i="0" dirty="0">
                  <a:solidFill>
                    <a:srgbClr val="121212"/>
                  </a:solidFill>
                  <a:effectLst/>
                  <a:latin typeface="-apple-system"/>
                </a:rPr>
                <a:t>内存条</a:t>
              </a:r>
              <a:r>
                <a:rPr lang="zh-CN" altLang="en-US" sz="1400" dirty="0">
                  <a:solidFill>
                    <a:srgbClr val="121212"/>
                  </a:solidFill>
                  <a:latin typeface="-apple-system"/>
                </a:rPr>
                <a:t>：</a:t>
              </a:r>
              <a:r>
                <a:rPr lang="zh-CN" altLang="en-US" sz="1400" b="0" i="0" dirty="0">
                  <a:solidFill>
                    <a:srgbClr val="121212"/>
                  </a:solidFill>
                  <a:effectLst/>
                  <a:latin typeface="-apple-system"/>
                </a:rPr>
                <a:t>芝奇 </a:t>
              </a:r>
              <a:r>
                <a:rPr lang="en-US" altLang="zh-CN" sz="1400" b="0" i="0" dirty="0">
                  <a:solidFill>
                    <a:srgbClr val="121212"/>
                  </a:solidFill>
                  <a:effectLst/>
                  <a:latin typeface="-apple-system"/>
                </a:rPr>
                <a:t>256GB(32G×8) DDR4 3600</a:t>
              </a:r>
              <a:r>
                <a:rPr lang="zh-CN" altLang="en-US" sz="1400" b="0" i="0" dirty="0">
                  <a:solidFill>
                    <a:srgbClr val="121212"/>
                  </a:solidFill>
                  <a:effectLst/>
                  <a:latin typeface="-apple-system"/>
                </a:rPr>
                <a:t>套条</a:t>
              </a:r>
              <a:endParaRPr lang="en-US" altLang="zh-CN" sz="1400" b="0" i="0" dirty="0">
                <a:solidFill>
                  <a:srgbClr val="121212"/>
                </a:solidFill>
                <a:effectLst/>
                <a:latin typeface="-apple-system"/>
              </a:endParaRPr>
            </a:p>
            <a:p>
              <a:pPr algn="l"/>
              <a:r>
                <a:rPr lang="en-US" altLang="zh-CN" sz="1400" b="1" i="0" dirty="0">
                  <a:solidFill>
                    <a:srgbClr val="121212"/>
                  </a:solidFill>
                  <a:effectLst/>
                  <a:latin typeface="-apple-system"/>
                </a:rPr>
                <a:t>4.</a:t>
              </a:r>
              <a:r>
                <a:rPr lang="zh-CN" altLang="en-US" sz="1400" b="1" i="0" dirty="0">
                  <a:solidFill>
                    <a:srgbClr val="121212"/>
                  </a:solidFill>
                  <a:effectLst/>
                  <a:latin typeface="-apple-system"/>
                </a:rPr>
                <a:t>硬盘</a:t>
              </a:r>
              <a:r>
                <a:rPr lang="zh-CN" altLang="en-US" sz="1400" dirty="0">
                  <a:solidFill>
                    <a:srgbClr val="121212"/>
                  </a:solidFill>
                  <a:latin typeface="-apple-system"/>
                </a:rPr>
                <a:t>：</a:t>
              </a:r>
              <a:r>
                <a:rPr lang="zh-CN" altLang="en-US" sz="1400" dirty="0">
                  <a:solidFill>
                    <a:srgbClr val="175199"/>
                  </a:solidFill>
                  <a:latin typeface="-apple-system"/>
                </a:rPr>
                <a:t>三星</a:t>
              </a:r>
              <a:r>
                <a:rPr lang="en-US" altLang="zh-CN" sz="1400" dirty="0">
                  <a:solidFill>
                    <a:srgbClr val="175199"/>
                  </a:solidFill>
                  <a:latin typeface="-apple-system"/>
                </a:rPr>
                <a:t>970</a:t>
              </a:r>
              <a:r>
                <a:rPr lang="zh-CN" altLang="en-US" sz="1400" b="0" i="0" dirty="0">
                  <a:solidFill>
                    <a:srgbClr val="121212"/>
                  </a:solidFill>
                  <a:effectLst/>
                  <a:latin typeface="-apple-system"/>
                </a:rPr>
                <a:t> </a:t>
              </a:r>
              <a:r>
                <a:rPr lang="en-US" altLang="zh-CN" sz="1400" b="0" i="0" dirty="0">
                  <a:solidFill>
                    <a:srgbClr val="121212"/>
                  </a:solidFill>
                  <a:effectLst/>
                  <a:latin typeface="-apple-system"/>
                </a:rPr>
                <a:t>EVO Plus 2TB</a:t>
              </a:r>
              <a:r>
                <a:rPr lang="zh-CN" altLang="en-US" sz="1400" b="0" i="0" dirty="0">
                  <a:solidFill>
                    <a:srgbClr val="121212"/>
                  </a:solidFill>
                  <a:effectLst/>
                  <a:latin typeface="-apple-system"/>
                </a:rPr>
                <a:t>＊</a:t>
              </a:r>
              <a:r>
                <a:rPr lang="en-US" altLang="zh-CN" sz="1400" b="0" i="0" dirty="0">
                  <a:solidFill>
                    <a:srgbClr val="121212"/>
                  </a:solidFill>
                  <a:effectLst/>
                  <a:latin typeface="-apple-system"/>
                </a:rPr>
                <a:t>3</a:t>
              </a:r>
            </a:p>
            <a:p>
              <a:pPr algn="l"/>
              <a:r>
                <a:rPr lang="en-US" altLang="zh-CN" sz="1400" b="1" i="0" dirty="0">
                  <a:solidFill>
                    <a:srgbClr val="121212"/>
                  </a:solidFill>
                  <a:effectLst/>
                  <a:latin typeface="-apple-system"/>
                </a:rPr>
                <a:t>5.</a:t>
              </a:r>
              <a:r>
                <a:rPr lang="zh-CN" altLang="en-US" sz="1400" b="1" i="0" dirty="0">
                  <a:solidFill>
                    <a:srgbClr val="121212"/>
                  </a:solidFill>
                  <a:effectLst/>
                  <a:latin typeface="-apple-system"/>
                </a:rPr>
                <a:t>显卡</a:t>
              </a:r>
              <a:r>
                <a:rPr lang="zh-CN" altLang="en-US" sz="1400" dirty="0">
                  <a:solidFill>
                    <a:srgbClr val="121212"/>
                  </a:solidFill>
                  <a:latin typeface="-apple-system"/>
                </a:rPr>
                <a:t>：</a:t>
              </a:r>
              <a:r>
                <a:rPr lang="en-US" altLang="zh-CN" sz="1400" b="0" i="0" dirty="0">
                  <a:solidFill>
                    <a:srgbClr val="121212"/>
                  </a:solidFill>
                  <a:effectLst/>
                  <a:latin typeface="-apple-system"/>
                </a:rPr>
                <a:t>ROG-STRIX-O24G-RTX3090</a:t>
              </a:r>
            </a:p>
            <a:p>
              <a:pPr algn="l"/>
              <a:endParaRPr lang="zh-CN" altLang="en-US" sz="1400" b="0" i="0" dirty="0">
                <a:solidFill>
                  <a:srgbClr val="121212"/>
                </a:solidFill>
                <a:effectLst/>
                <a:latin typeface="-apple-system"/>
              </a:endParaRPr>
            </a:p>
            <a:p>
              <a:pPr algn="l"/>
              <a:endParaRPr lang="en-US" altLang="zh-CN" sz="1400" b="0" i="0" dirty="0">
                <a:solidFill>
                  <a:srgbClr val="121212"/>
                </a:solidFill>
                <a:effectLst/>
                <a:latin typeface="-apple-system"/>
              </a:endParaRPr>
            </a:p>
            <a:p>
              <a:pPr algn="l"/>
              <a:endParaRPr lang="pl-PL" altLang="zh-CN" sz="1400" b="0" i="0" dirty="0">
                <a:solidFill>
                  <a:srgbClr val="121212"/>
                </a:solidFill>
                <a:effectLst/>
                <a:latin typeface="-apple-system"/>
              </a:endParaRPr>
            </a:p>
            <a:p>
              <a:pPr algn="l"/>
              <a:endParaRPr lang="en-US" altLang="zh-CN" sz="1400" b="0" i="0" dirty="0">
                <a:solidFill>
                  <a:srgbClr val="121212"/>
                </a:solidFill>
                <a:effectLst/>
                <a:latin typeface="-apple-system"/>
              </a:endParaRPr>
            </a:p>
          </p:txBody>
        </p:sp>
      </p:grpSp>
      <p:sp>
        <p:nvSpPr>
          <p:cNvPr id="83" name="文本框 82"/>
          <p:cNvSpPr txBox="1"/>
          <p:nvPr/>
        </p:nvSpPr>
        <p:spPr>
          <a:xfrm>
            <a:off x="2671470" y="2335436"/>
            <a:ext cx="989365" cy="573038"/>
          </a:xfrm>
          <a:prstGeom prst="rect">
            <a:avLst/>
          </a:prstGeom>
          <a:noFill/>
        </p:spPr>
        <p:txBody>
          <a:bodyPr wrap="none" lIns="91436" tIns="45718" rIns="91436" bIns="45718" rtlCol="0">
            <a:spAutoFit/>
          </a:bodyPr>
          <a:lstStyle/>
          <a:p>
            <a:pPr>
              <a:lnSpc>
                <a:spcPct val="130000"/>
              </a:lnSpc>
            </a:pPr>
            <a:r>
              <a:rPr lang="zh-CN" altLang="en-US" sz="2800" dirty="0">
                <a:solidFill>
                  <a:schemeClr val="bg1"/>
                </a:solidFill>
                <a:latin typeface="明兰" panose="02010600030101010101" pitchFamily="2" charset="-122"/>
                <a:ea typeface="明兰" panose="02010600030101010101" pitchFamily="2" charset="-122"/>
              </a:rPr>
              <a:t>国 内</a:t>
            </a:r>
          </a:p>
        </p:txBody>
      </p:sp>
      <p:sp>
        <p:nvSpPr>
          <p:cNvPr id="84" name="文本框 83"/>
          <p:cNvSpPr txBox="1"/>
          <p:nvPr/>
        </p:nvSpPr>
        <p:spPr>
          <a:xfrm>
            <a:off x="8552889" y="2366406"/>
            <a:ext cx="989365" cy="573038"/>
          </a:xfrm>
          <a:prstGeom prst="rect">
            <a:avLst/>
          </a:prstGeom>
          <a:noFill/>
        </p:spPr>
        <p:txBody>
          <a:bodyPr wrap="none" lIns="91436" tIns="45718" rIns="91436" bIns="45718" rtlCol="0">
            <a:spAutoFit/>
          </a:bodyPr>
          <a:lstStyle/>
          <a:p>
            <a:pPr>
              <a:lnSpc>
                <a:spcPct val="130000"/>
              </a:lnSpc>
            </a:pPr>
            <a:r>
              <a:rPr lang="zh-CN" altLang="en-US" sz="2800" dirty="0">
                <a:solidFill>
                  <a:schemeClr val="bg1"/>
                </a:solidFill>
                <a:latin typeface="明兰" panose="02010600030101010101" pitchFamily="2" charset="-122"/>
                <a:ea typeface="明兰" panose="02010600030101010101" pitchFamily="2" charset="-122"/>
              </a:rPr>
              <a:t>国 外</a:t>
            </a:r>
          </a:p>
        </p:txBody>
      </p:sp>
      <p:sp>
        <p:nvSpPr>
          <p:cNvPr id="28" name="AutoShape 4">
            <a:extLst>
              <a:ext uri="{FF2B5EF4-FFF2-40B4-BE49-F238E27FC236}">
                <a16:creationId xmlns:a16="http://schemas.microsoft.com/office/drawing/2014/main" id="{6BF62B1C-F2EC-6A83-2756-177E5EA556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9" name="图片 58">
            <a:extLst>
              <a:ext uri="{FF2B5EF4-FFF2-40B4-BE49-F238E27FC236}">
                <a16:creationId xmlns:a16="http://schemas.microsoft.com/office/drawing/2014/main" id="{CFD0D241-05F1-C6CA-C990-D206EA104749}"/>
              </a:ext>
            </a:extLst>
          </p:cNvPr>
          <p:cNvPicPr>
            <a:picLocks noChangeAspect="1"/>
          </p:cNvPicPr>
          <p:nvPr/>
        </p:nvPicPr>
        <p:blipFill>
          <a:blip r:embed="rId5"/>
          <a:stretch>
            <a:fillRect/>
          </a:stretch>
        </p:blipFill>
        <p:spPr>
          <a:xfrm>
            <a:off x="1277642" y="1103900"/>
            <a:ext cx="3999549" cy="2892508"/>
          </a:xfrm>
          <a:prstGeom prst="rect">
            <a:avLst/>
          </a:prstGeom>
        </p:spPr>
      </p:pic>
      <p:pic>
        <p:nvPicPr>
          <p:cNvPr id="61" name="图片 60">
            <a:extLst>
              <a:ext uri="{FF2B5EF4-FFF2-40B4-BE49-F238E27FC236}">
                <a16:creationId xmlns:a16="http://schemas.microsoft.com/office/drawing/2014/main" id="{75A49315-1051-D5E6-819F-E59D4C8DC50A}"/>
              </a:ext>
            </a:extLst>
          </p:cNvPr>
          <p:cNvPicPr>
            <a:picLocks noChangeAspect="1"/>
          </p:cNvPicPr>
          <p:nvPr/>
        </p:nvPicPr>
        <p:blipFill>
          <a:blip r:embed="rId6"/>
          <a:stretch>
            <a:fillRect/>
          </a:stretch>
        </p:blipFill>
        <p:spPr>
          <a:xfrm>
            <a:off x="7403899" y="1140156"/>
            <a:ext cx="2967735" cy="2956798"/>
          </a:xfrm>
          <a:prstGeom prst="rect">
            <a:avLst/>
          </a:prstGeom>
        </p:spPr>
      </p:pic>
    </p:spTree>
    <p:extLst>
      <p:ext uri="{BB962C8B-B14F-4D97-AF65-F5344CB8AC3E}">
        <p14:creationId xmlns:p14="http://schemas.microsoft.com/office/powerpoint/2010/main" val="224232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250" fill="hold"/>
                                        <p:tgtEl>
                                          <p:spTgt spid="75"/>
                                        </p:tgtEl>
                                        <p:attrNameLst>
                                          <p:attrName>ppt_w</p:attrName>
                                        </p:attrNameLst>
                                      </p:cBhvr>
                                      <p:tavLst>
                                        <p:tav tm="0">
                                          <p:val>
                                            <p:fltVal val="0"/>
                                          </p:val>
                                        </p:tav>
                                        <p:tav tm="100000">
                                          <p:val>
                                            <p:strVal val="#ppt_w"/>
                                          </p:val>
                                        </p:tav>
                                      </p:tavLst>
                                    </p:anim>
                                    <p:anim calcmode="lin" valueType="num">
                                      <p:cBhvr>
                                        <p:cTn id="8" dur="250" fill="hold"/>
                                        <p:tgtEl>
                                          <p:spTgt spid="75"/>
                                        </p:tgtEl>
                                        <p:attrNameLst>
                                          <p:attrName>ppt_h</p:attrName>
                                        </p:attrNameLst>
                                      </p:cBhvr>
                                      <p:tavLst>
                                        <p:tav tm="0">
                                          <p:val>
                                            <p:fltVal val="0"/>
                                          </p:val>
                                        </p:tav>
                                        <p:tav tm="100000">
                                          <p:val>
                                            <p:strVal val="#ppt_h"/>
                                          </p:val>
                                        </p:tav>
                                      </p:tavLst>
                                    </p:anim>
                                    <p:anim calcmode="lin" valueType="num">
                                      <p:cBhvr>
                                        <p:cTn id="9" dur="250" fill="hold"/>
                                        <p:tgtEl>
                                          <p:spTgt spid="75"/>
                                        </p:tgtEl>
                                        <p:attrNameLst>
                                          <p:attrName>style.rotation</p:attrName>
                                        </p:attrNameLst>
                                      </p:cBhvr>
                                      <p:tavLst>
                                        <p:tav tm="0">
                                          <p:val>
                                            <p:fltVal val="90"/>
                                          </p:val>
                                        </p:tav>
                                        <p:tav tm="100000">
                                          <p:val>
                                            <p:fltVal val="0"/>
                                          </p:val>
                                        </p:tav>
                                      </p:tavLst>
                                    </p:anim>
                                    <p:animEffect transition="in" filter="fade">
                                      <p:cBhvr>
                                        <p:cTn id="10" dur="250"/>
                                        <p:tgtEl>
                                          <p:spTgt spid="75"/>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childTnLst>
                          </p:cTn>
                        </p:par>
                        <p:par>
                          <p:cTn id="18" fill="hold">
                            <p:stCondLst>
                              <p:cond delay="750"/>
                            </p:stCondLst>
                            <p:childTnLst>
                              <p:par>
                                <p:cTn id="19" presetID="53" presetClass="entr" presetSubtype="16"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childTnLst>
                          </p:cTn>
                        </p:par>
                        <p:par>
                          <p:cTn id="24" fill="hold">
                            <p:stCondLst>
                              <p:cond delay="1250"/>
                            </p:stCondLst>
                            <p:childTnLst>
                              <p:par>
                                <p:cTn id="25" presetID="49" presetClass="entr" presetSubtype="0" decel="10000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 calcmode="lin" valueType="num">
                                      <p:cBhvr>
                                        <p:cTn id="29" dur="500" fill="hold"/>
                                        <p:tgtEl>
                                          <p:spTgt spid="29"/>
                                        </p:tgtEl>
                                        <p:attrNameLst>
                                          <p:attrName>style.rotation</p:attrName>
                                        </p:attrNameLst>
                                      </p:cBhvr>
                                      <p:tavLst>
                                        <p:tav tm="0">
                                          <p:val>
                                            <p:fltVal val="360"/>
                                          </p:val>
                                        </p:tav>
                                        <p:tav tm="100000">
                                          <p:val>
                                            <p:fltVal val="0"/>
                                          </p:val>
                                        </p:tav>
                                      </p:tavLst>
                                    </p:anim>
                                    <p:animEffect transition="in" filter="fade">
                                      <p:cBhvr>
                                        <p:cTn id="30" dur="500"/>
                                        <p:tgtEl>
                                          <p:spTgt spid="29"/>
                                        </p:tgtEl>
                                      </p:cBhvr>
                                    </p:animEffect>
                                  </p:childTnLst>
                                </p:cTn>
                              </p:par>
                              <p:par>
                                <p:cTn id="31" presetID="49" presetClass="entr" presetSubtype="0" decel="100000" fill="hold" nodeType="withEffect">
                                  <p:stCondLst>
                                    <p:cond delay="200"/>
                                  </p:stCondLst>
                                  <p:childTnLst>
                                    <p:set>
                                      <p:cBhvr>
                                        <p:cTn id="32" dur="1" fill="hold">
                                          <p:stCondLst>
                                            <p:cond delay="0"/>
                                          </p:stCondLst>
                                        </p:cTn>
                                        <p:tgtEl>
                                          <p:spTgt spid="48"/>
                                        </p:tgtEl>
                                        <p:attrNameLst>
                                          <p:attrName>style.visibility</p:attrName>
                                        </p:attrNameLst>
                                      </p:cBhvr>
                                      <p:to>
                                        <p:strVal val="visible"/>
                                      </p:to>
                                    </p:set>
                                    <p:anim calcmode="lin" valueType="num">
                                      <p:cBhvr>
                                        <p:cTn id="33" dur="500" fill="hold"/>
                                        <p:tgtEl>
                                          <p:spTgt spid="48"/>
                                        </p:tgtEl>
                                        <p:attrNameLst>
                                          <p:attrName>ppt_w</p:attrName>
                                        </p:attrNameLst>
                                      </p:cBhvr>
                                      <p:tavLst>
                                        <p:tav tm="0">
                                          <p:val>
                                            <p:fltVal val="0"/>
                                          </p:val>
                                        </p:tav>
                                        <p:tav tm="100000">
                                          <p:val>
                                            <p:strVal val="#ppt_w"/>
                                          </p:val>
                                        </p:tav>
                                      </p:tavLst>
                                    </p:anim>
                                    <p:anim calcmode="lin" valueType="num">
                                      <p:cBhvr>
                                        <p:cTn id="34" dur="500" fill="hold"/>
                                        <p:tgtEl>
                                          <p:spTgt spid="48"/>
                                        </p:tgtEl>
                                        <p:attrNameLst>
                                          <p:attrName>ppt_h</p:attrName>
                                        </p:attrNameLst>
                                      </p:cBhvr>
                                      <p:tavLst>
                                        <p:tav tm="0">
                                          <p:val>
                                            <p:fltVal val="0"/>
                                          </p:val>
                                        </p:tav>
                                        <p:tav tm="100000">
                                          <p:val>
                                            <p:strVal val="#ppt_h"/>
                                          </p:val>
                                        </p:tav>
                                      </p:tavLst>
                                    </p:anim>
                                    <p:anim calcmode="lin" valueType="num">
                                      <p:cBhvr>
                                        <p:cTn id="35" dur="500" fill="hold"/>
                                        <p:tgtEl>
                                          <p:spTgt spid="48"/>
                                        </p:tgtEl>
                                        <p:attrNameLst>
                                          <p:attrName>style.rotation</p:attrName>
                                        </p:attrNameLst>
                                      </p:cBhvr>
                                      <p:tavLst>
                                        <p:tav tm="0">
                                          <p:val>
                                            <p:fltVal val="360"/>
                                          </p:val>
                                        </p:tav>
                                        <p:tav tm="100000">
                                          <p:val>
                                            <p:fltVal val="0"/>
                                          </p:val>
                                        </p:tav>
                                      </p:tavLst>
                                    </p:anim>
                                    <p:animEffect transition="in" filter="fade">
                                      <p:cBhvr>
                                        <p:cTn id="36" dur="500"/>
                                        <p:tgtEl>
                                          <p:spTgt spid="48"/>
                                        </p:tgtEl>
                                      </p:cBhvr>
                                    </p:animEffect>
                                  </p:childTnLst>
                                </p:cTn>
                              </p:par>
                              <p:par>
                                <p:cTn id="37" presetID="6" presetClass="emph" presetSubtype="0" autoRev="1" fill="hold" nodeType="withEffect">
                                  <p:stCondLst>
                                    <p:cond delay="600"/>
                                  </p:stCondLst>
                                  <p:childTnLst>
                                    <p:animScale>
                                      <p:cBhvr>
                                        <p:cTn id="38" dur="200" fill="hold"/>
                                        <p:tgtEl>
                                          <p:spTgt spid="48"/>
                                        </p:tgtEl>
                                      </p:cBhvr>
                                      <p:by x="105000" y="105000"/>
                                    </p:animScale>
                                  </p:childTnLst>
                                </p:cTn>
                              </p:par>
                              <p:par>
                                <p:cTn id="39" presetID="49" presetClass="entr" presetSubtype="0" decel="100000" fill="hold" grpId="0" nodeType="withEffect">
                                  <p:stCondLst>
                                    <p:cond delay="1000"/>
                                  </p:stCondLst>
                                  <p:childTnLst>
                                    <p:set>
                                      <p:cBhvr>
                                        <p:cTn id="40" dur="1" fill="hold">
                                          <p:stCondLst>
                                            <p:cond delay="0"/>
                                          </p:stCondLst>
                                        </p:cTn>
                                        <p:tgtEl>
                                          <p:spTgt spid="83"/>
                                        </p:tgtEl>
                                        <p:attrNameLst>
                                          <p:attrName>style.visibility</p:attrName>
                                        </p:attrNameLst>
                                      </p:cBhvr>
                                      <p:to>
                                        <p:strVal val="visible"/>
                                      </p:to>
                                    </p:set>
                                    <p:anim calcmode="lin" valueType="num">
                                      <p:cBhvr>
                                        <p:cTn id="41" dur="500" fill="hold"/>
                                        <p:tgtEl>
                                          <p:spTgt spid="83"/>
                                        </p:tgtEl>
                                        <p:attrNameLst>
                                          <p:attrName>ppt_w</p:attrName>
                                        </p:attrNameLst>
                                      </p:cBhvr>
                                      <p:tavLst>
                                        <p:tav tm="0">
                                          <p:val>
                                            <p:fltVal val="0"/>
                                          </p:val>
                                        </p:tav>
                                        <p:tav tm="100000">
                                          <p:val>
                                            <p:strVal val="#ppt_w"/>
                                          </p:val>
                                        </p:tav>
                                      </p:tavLst>
                                    </p:anim>
                                    <p:anim calcmode="lin" valueType="num">
                                      <p:cBhvr>
                                        <p:cTn id="42" dur="500" fill="hold"/>
                                        <p:tgtEl>
                                          <p:spTgt spid="83"/>
                                        </p:tgtEl>
                                        <p:attrNameLst>
                                          <p:attrName>ppt_h</p:attrName>
                                        </p:attrNameLst>
                                      </p:cBhvr>
                                      <p:tavLst>
                                        <p:tav tm="0">
                                          <p:val>
                                            <p:fltVal val="0"/>
                                          </p:val>
                                        </p:tav>
                                        <p:tav tm="100000">
                                          <p:val>
                                            <p:strVal val="#ppt_h"/>
                                          </p:val>
                                        </p:tav>
                                      </p:tavLst>
                                    </p:anim>
                                    <p:anim calcmode="lin" valueType="num">
                                      <p:cBhvr>
                                        <p:cTn id="43" dur="500" fill="hold"/>
                                        <p:tgtEl>
                                          <p:spTgt spid="83"/>
                                        </p:tgtEl>
                                        <p:attrNameLst>
                                          <p:attrName>style.rotation</p:attrName>
                                        </p:attrNameLst>
                                      </p:cBhvr>
                                      <p:tavLst>
                                        <p:tav tm="0">
                                          <p:val>
                                            <p:fltVal val="360"/>
                                          </p:val>
                                        </p:tav>
                                        <p:tav tm="100000">
                                          <p:val>
                                            <p:fltVal val="0"/>
                                          </p:val>
                                        </p:tav>
                                      </p:tavLst>
                                    </p:anim>
                                    <p:animEffect transition="in" filter="fade">
                                      <p:cBhvr>
                                        <p:cTn id="44" dur="500"/>
                                        <p:tgtEl>
                                          <p:spTgt spid="83"/>
                                        </p:tgtEl>
                                      </p:cBhvr>
                                    </p:animEffect>
                                  </p:childTnLst>
                                </p:cTn>
                              </p:par>
                              <p:par>
                                <p:cTn id="45" presetID="6" presetClass="emph" presetSubtype="0" autoRev="1" fill="hold" grpId="1" nodeType="withEffect">
                                  <p:stCondLst>
                                    <p:cond delay="1300"/>
                                  </p:stCondLst>
                                  <p:childTnLst>
                                    <p:animScale>
                                      <p:cBhvr>
                                        <p:cTn id="46" dur="200" fill="hold"/>
                                        <p:tgtEl>
                                          <p:spTgt spid="83"/>
                                        </p:tgtEl>
                                      </p:cBhvr>
                                      <p:by x="105000" y="105000"/>
                                    </p:animScale>
                                  </p:childTnLst>
                                </p:cTn>
                              </p:par>
                            </p:childTnLst>
                          </p:cTn>
                        </p:par>
                        <p:par>
                          <p:cTn id="47" fill="hold">
                            <p:stCondLst>
                              <p:cond delay="2950"/>
                            </p:stCondLst>
                            <p:childTnLst>
                              <p:par>
                                <p:cTn id="48" presetID="2" presetClass="entr" presetSubtype="4"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500" fill="hold"/>
                                        <p:tgtEl>
                                          <p:spTgt spid="70"/>
                                        </p:tgtEl>
                                        <p:attrNameLst>
                                          <p:attrName>ppt_x</p:attrName>
                                        </p:attrNameLst>
                                      </p:cBhvr>
                                      <p:tavLst>
                                        <p:tav tm="0">
                                          <p:val>
                                            <p:strVal val="#ppt_x"/>
                                          </p:val>
                                        </p:tav>
                                        <p:tav tm="100000">
                                          <p:val>
                                            <p:strVal val="#ppt_x"/>
                                          </p:val>
                                        </p:tav>
                                      </p:tavLst>
                                    </p:anim>
                                    <p:anim calcmode="lin" valueType="num">
                                      <p:cBhvr additive="base">
                                        <p:cTn id="51" dur="500" fill="hold"/>
                                        <p:tgtEl>
                                          <p:spTgt spid="70"/>
                                        </p:tgtEl>
                                        <p:attrNameLst>
                                          <p:attrName>ppt_y</p:attrName>
                                        </p:attrNameLst>
                                      </p:cBhvr>
                                      <p:tavLst>
                                        <p:tav tm="0">
                                          <p:val>
                                            <p:strVal val="1+#ppt_h/2"/>
                                          </p:val>
                                        </p:tav>
                                        <p:tav tm="100000">
                                          <p:val>
                                            <p:strVal val="#ppt_y"/>
                                          </p:val>
                                        </p:tav>
                                      </p:tavLst>
                                    </p:anim>
                                  </p:childTnLst>
                                </p:cTn>
                              </p:par>
                            </p:childTnLst>
                          </p:cTn>
                        </p:par>
                        <p:par>
                          <p:cTn id="52" fill="hold">
                            <p:stCondLst>
                              <p:cond delay="3450"/>
                            </p:stCondLst>
                            <p:childTnLst>
                              <p:par>
                                <p:cTn id="53" presetID="49" presetClass="entr" presetSubtype="0" decel="100000"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500" fill="hold"/>
                                        <p:tgtEl>
                                          <p:spTgt spid="2"/>
                                        </p:tgtEl>
                                        <p:attrNameLst>
                                          <p:attrName>ppt_w</p:attrName>
                                        </p:attrNameLst>
                                      </p:cBhvr>
                                      <p:tavLst>
                                        <p:tav tm="0">
                                          <p:val>
                                            <p:fltVal val="0"/>
                                          </p:val>
                                        </p:tav>
                                        <p:tav tm="100000">
                                          <p:val>
                                            <p:strVal val="#ppt_w"/>
                                          </p:val>
                                        </p:tav>
                                      </p:tavLst>
                                    </p:anim>
                                    <p:anim calcmode="lin" valueType="num">
                                      <p:cBhvr>
                                        <p:cTn id="56" dur="500" fill="hold"/>
                                        <p:tgtEl>
                                          <p:spTgt spid="2"/>
                                        </p:tgtEl>
                                        <p:attrNameLst>
                                          <p:attrName>ppt_h</p:attrName>
                                        </p:attrNameLst>
                                      </p:cBhvr>
                                      <p:tavLst>
                                        <p:tav tm="0">
                                          <p:val>
                                            <p:fltVal val="0"/>
                                          </p:val>
                                        </p:tav>
                                        <p:tav tm="100000">
                                          <p:val>
                                            <p:strVal val="#ppt_h"/>
                                          </p:val>
                                        </p:tav>
                                      </p:tavLst>
                                    </p:anim>
                                    <p:anim calcmode="lin" valueType="num">
                                      <p:cBhvr>
                                        <p:cTn id="57" dur="500" fill="hold"/>
                                        <p:tgtEl>
                                          <p:spTgt spid="2"/>
                                        </p:tgtEl>
                                        <p:attrNameLst>
                                          <p:attrName>style.rotation</p:attrName>
                                        </p:attrNameLst>
                                      </p:cBhvr>
                                      <p:tavLst>
                                        <p:tav tm="0">
                                          <p:val>
                                            <p:fltVal val="360"/>
                                          </p:val>
                                        </p:tav>
                                        <p:tav tm="100000">
                                          <p:val>
                                            <p:fltVal val="0"/>
                                          </p:val>
                                        </p:tav>
                                      </p:tavLst>
                                    </p:anim>
                                    <p:animEffect transition="in" filter="fade">
                                      <p:cBhvr>
                                        <p:cTn id="58" dur="500"/>
                                        <p:tgtEl>
                                          <p:spTgt spid="2"/>
                                        </p:tgtEl>
                                      </p:cBhvr>
                                    </p:animEffect>
                                  </p:childTnLst>
                                </p:cTn>
                              </p:par>
                              <p:par>
                                <p:cTn id="59" presetID="49" presetClass="entr" presetSubtype="0" decel="100000" fill="hold" nodeType="withEffect">
                                  <p:stCondLst>
                                    <p:cond delay="20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 calcmode="lin" valueType="num">
                                      <p:cBhvr>
                                        <p:cTn id="63" dur="500" fill="hold"/>
                                        <p:tgtEl>
                                          <p:spTgt spid="21"/>
                                        </p:tgtEl>
                                        <p:attrNameLst>
                                          <p:attrName>style.rotation</p:attrName>
                                        </p:attrNameLst>
                                      </p:cBhvr>
                                      <p:tavLst>
                                        <p:tav tm="0">
                                          <p:val>
                                            <p:fltVal val="360"/>
                                          </p:val>
                                        </p:tav>
                                        <p:tav tm="100000">
                                          <p:val>
                                            <p:fltVal val="0"/>
                                          </p:val>
                                        </p:tav>
                                      </p:tavLst>
                                    </p:anim>
                                    <p:animEffect transition="in" filter="fade">
                                      <p:cBhvr>
                                        <p:cTn id="64" dur="500"/>
                                        <p:tgtEl>
                                          <p:spTgt spid="21"/>
                                        </p:tgtEl>
                                      </p:cBhvr>
                                    </p:animEffect>
                                  </p:childTnLst>
                                </p:cTn>
                              </p:par>
                              <p:par>
                                <p:cTn id="65" presetID="6" presetClass="emph" presetSubtype="0" autoRev="1" fill="hold" nodeType="withEffect">
                                  <p:stCondLst>
                                    <p:cond delay="600"/>
                                  </p:stCondLst>
                                  <p:childTnLst>
                                    <p:animScale>
                                      <p:cBhvr>
                                        <p:cTn id="66" dur="200" fill="hold"/>
                                        <p:tgtEl>
                                          <p:spTgt spid="21"/>
                                        </p:tgtEl>
                                      </p:cBhvr>
                                      <p:by x="105000" y="105000"/>
                                    </p:animScale>
                                  </p:childTnLst>
                                </p:cTn>
                              </p:par>
                              <p:par>
                                <p:cTn id="67" presetID="49" presetClass="entr" presetSubtype="0" decel="100000" fill="hold" grpId="0" nodeType="withEffect">
                                  <p:stCondLst>
                                    <p:cond delay="600"/>
                                  </p:stCondLst>
                                  <p:childTnLst>
                                    <p:set>
                                      <p:cBhvr>
                                        <p:cTn id="68" dur="1" fill="hold">
                                          <p:stCondLst>
                                            <p:cond delay="0"/>
                                          </p:stCondLst>
                                        </p:cTn>
                                        <p:tgtEl>
                                          <p:spTgt spid="84"/>
                                        </p:tgtEl>
                                        <p:attrNameLst>
                                          <p:attrName>style.visibility</p:attrName>
                                        </p:attrNameLst>
                                      </p:cBhvr>
                                      <p:to>
                                        <p:strVal val="visible"/>
                                      </p:to>
                                    </p:set>
                                    <p:anim calcmode="lin" valueType="num">
                                      <p:cBhvr>
                                        <p:cTn id="69" dur="500" fill="hold"/>
                                        <p:tgtEl>
                                          <p:spTgt spid="84"/>
                                        </p:tgtEl>
                                        <p:attrNameLst>
                                          <p:attrName>ppt_w</p:attrName>
                                        </p:attrNameLst>
                                      </p:cBhvr>
                                      <p:tavLst>
                                        <p:tav tm="0">
                                          <p:val>
                                            <p:fltVal val="0"/>
                                          </p:val>
                                        </p:tav>
                                        <p:tav tm="100000">
                                          <p:val>
                                            <p:strVal val="#ppt_w"/>
                                          </p:val>
                                        </p:tav>
                                      </p:tavLst>
                                    </p:anim>
                                    <p:anim calcmode="lin" valueType="num">
                                      <p:cBhvr>
                                        <p:cTn id="70" dur="500" fill="hold"/>
                                        <p:tgtEl>
                                          <p:spTgt spid="84"/>
                                        </p:tgtEl>
                                        <p:attrNameLst>
                                          <p:attrName>ppt_h</p:attrName>
                                        </p:attrNameLst>
                                      </p:cBhvr>
                                      <p:tavLst>
                                        <p:tav tm="0">
                                          <p:val>
                                            <p:fltVal val="0"/>
                                          </p:val>
                                        </p:tav>
                                        <p:tav tm="100000">
                                          <p:val>
                                            <p:strVal val="#ppt_h"/>
                                          </p:val>
                                        </p:tav>
                                      </p:tavLst>
                                    </p:anim>
                                    <p:anim calcmode="lin" valueType="num">
                                      <p:cBhvr>
                                        <p:cTn id="71" dur="500" fill="hold"/>
                                        <p:tgtEl>
                                          <p:spTgt spid="84"/>
                                        </p:tgtEl>
                                        <p:attrNameLst>
                                          <p:attrName>style.rotation</p:attrName>
                                        </p:attrNameLst>
                                      </p:cBhvr>
                                      <p:tavLst>
                                        <p:tav tm="0">
                                          <p:val>
                                            <p:fltVal val="360"/>
                                          </p:val>
                                        </p:tav>
                                        <p:tav tm="100000">
                                          <p:val>
                                            <p:fltVal val="0"/>
                                          </p:val>
                                        </p:tav>
                                      </p:tavLst>
                                    </p:anim>
                                    <p:animEffect transition="in" filter="fade">
                                      <p:cBhvr>
                                        <p:cTn id="72" dur="500"/>
                                        <p:tgtEl>
                                          <p:spTgt spid="84"/>
                                        </p:tgtEl>
                                      </p:cBhvr>
                                    </p:animEffect>
                                  </p:childTnLst>
                                </p:cTn>
                              </p:par>
                              <p:par>
                                <p:cTn id="73" presetID="6" presetClass="emph" presetSubtype="0" autoRev="1" fill="hold" grpId="1" nodeType="withEffect">
                                  <p:stCondLst>
                                    <p:cond delay="900"/>
                                  </p:stCondLst>
                                  <p:childTnLst>
                                    <p:animScale>
                                      <p:cBhvr>
                                        <p:cTn id="74" dur="200" fill="hold"/>
                                        <p:tgtEl>
                                          <p:spTgt spid="84"/>
                                        </p:tgtEl>
                                      </p:cBhvr>
                                      <p:by x="105000" y="105000"/>
                                    </p:animScale>
                                  </p:childTnLst>
                                </p:cTn>
                              </p:par>
                            </p:childTnLst>
                          </p:cTn>
                        </p:par>
                        <p:par>
                          <p:cTn id="75" fill="hold">
                            <p:stCondLst>
                              <p:cond delay="4750"/>
                            </p:stCondLst>
                            <p:childTnLst>
                              <p:par>
                                <p:cTn id="76" presetID="2" presetClass="entr" presetSubtype="4" fill="hold" nodeType="after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additive="base">
                                        <p:cTn id="78" dur="500" fill="hold"/>
                                        <p:tgtEl>
                                          <p:spTgt spid="66"/>
                                        </p:tgtEl>
                                        <p:attrNameLst>
                                          <p:attrName>ppt_x</p:attrName>
                                        </p:attrNameLst>
                                      </p:cBhvr>
                                      <p:tavLst>
                                        <p:tav tm="0">
                                          <p:val>
                                            <p:strVal val="#ppt_x"/>
                                          </p:val>
                                        </p:tav>
                                        <p:tav tm="100000">
                                          <p:val>
                                            <p:strVal val="#ppt_x"/>
                                          </p:val>
                                        </p:tav>
                                      </p:tavLst>
                                    </p:anim>
                                    <p:anim calcmode="lin" valueType="num">
                                      <p:cBhvr additive="base">
                                        <p:cTn id="79"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83" grpId="0"/>
      <p:bldP spid="83" grpId="1"/>
      <p:bldP spid="84" grpId="0"/>
      <p:bldP spid="8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组合 58"/>
          <p:cNvGrpSpPr/>
          <p:nvPr/>
        </p:nvGrpSpPr>
        <p:grpSpPr>
          <a:xfrm>
            <a:off x="4693614" y="2082794"/>
            <a:ext cx="2712368" cy="3179213"/>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椭圆 24"/>
          <p:cNvSpPr/>
          <p:nvPr/>
        </p:nvSpPr>
        <p:spPr>
          <a:xfrm>
            <a:off x="5106898" y="288728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326454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507852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262758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533451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7581734" y="3373215"/>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246664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454383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71538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432868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4819498" y="2270906"/>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385591" y="3217844"/>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4797390" y="4798912"/>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522737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71058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26643" y="356509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207644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333399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99179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555984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884486"/>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079536" y="2430287"/>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924721"/>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2034096" y="2101340"/>
            <a:ext cx="218200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pPr algn="r"/>
            <a:r>
              <a:rPr lang="zh-CN" altLang="en-US" sz="2000" spc="300" dirty="0">
                <a:latin typeface="明兰" panose="02010600030101010101" pitchFamily="2" charset="-122"/>
                <a:ea typeface="明兰" panose="02010600030101010101" pitchFamily="2" charset="-122"/>
              </a:rPr>
              <a:t>内存块的大小 </a:t>
            </a:r>
            <a:r>
              <a:rPr lang="en-US" altLang="zh-CN" sz="2000" spc="300" dirty="0">
                <a:latin typeface="明兰" panose="02010600030101010101" pitchFamily="2" charset="-122"/>
                <a:ea typeface="明兰" panose="02010600030101010101" pitchFamily="2" charset="-122"/>
              </a:rPr>
              <a:t> </a:t>
            </a:r>
            <a:endParaRPr lang="zh-CN" altLang="en-US" sz="2000" spc="300" dirty="0">
              <a:latin typeface="明兰" panose="02010600030101010101" pitchFamily="2" charset="-122"/>
              <a:ea typeface="明兰" panose="02010600030101010101" pitchFamily="2" charset="-122"/>
            </a:endParaRPr>
          </a:p>
        </p:txBody>
      </p:sp>
      <p:sp>
        <p:nvSpPr>
          <p:cNvPr id="5" name="矩形 4"/>
          <p:cNvSpPr/>
          <p:nvPr/>
        </p:nvSpPr>
        <p:spPr>
          <a:xfrm>
            <a:off x="1063105" y="2564849"/>
            <a:ext cx="2932369" cy="792907"/>
          </a:xfrm>
          <a:prstGeom prst="rect">
            <a:avLst/>
          </a:prstGeom>
        </p:spPr>
        <p:txBody>
          <a:bodyPr wrap="square" lIns="91438" tIns="45719" rIns="91438" bIns="45719">
            <a:spAutoFit/>
          </a:bodyPr>
          <a:lstStyle/>
          <a:p>
            <a:pPr algn="r">
              <a:lnSpc>
                <a:spcPct val="130000"/>
              </a:lnSpc>
            </a:pPr>
            <a:r>
              <a:rPr lang="zh-CN" altLang="en-US" sz="1200" dirty="0"/>
              <a:t>伙伴系统将内存块分成大小相等的块，因此我们需要确定每个块的大小。可以根据实际情况选择合适的块大小。</a:t>
            </a:r>
            <a:endParaRPr lang="zh-CN" altLang="en-US" sz="1200" dirty="0">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1813323" y="4309245"/>
            <a:ext cx="2476952" cy="4534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spc="300" dirty="0">
                <a:latin typeface="明兰" panose="02010600030101010101" pitchFamily="2" charset="-122"/>
                <a:ea typeface="明兰" panose="02010600030101010101" pitchFamily="2" charset="-122"/>
              </a:rPr>
              <a:t>进程的内存释放 </a:t>
            </a:r>
            <a:r>
              <a:rPr lang="en-US" altLang="zh-CN" sz="2000" spc="300" dirty="0">
                <a:latin typeface="明兰" panose="02010600030101010101" pitchFamily="2" charset="-122"/>
                <a:ea typeface="明兰" panose="02010600030101010101" pitchFamily="2" charset="-122"/>
              </a:rPr>
              <a:t> </a:t>
            </a:r>
            <a:endParaRPr lang="zh-CN" altLang="en-US" sz="2000" spc="300" dirty="0">
              <a:latin typeface="明兰" panose="02010600030101010101" pitchFamily="2" charset="-122"/>
              <a:ea typeface="明兰" panose="02010600030101010101" pitchFamily="2" charset="-122"/>
            </a:endParaRPr>
          </a:p>
        </p:txBody>
      </p:sp>
      <p:sp>
        <p:nvSpPr>
          <p:cNvPr id="7" name="矩形 6"/>
          <p:cNvSpPr/>
          <p:nvPr/>
        </p:nvSpPr>
        <p:spPr>
          <a:xfrm>
            <a:off x="1120977" y="4834405"/>
            <a:ext cx="2932370" cy="792907"/>
          </a:xfrm>
          <a:prstGeom prst="rect">
            <a:avLst/>
          </a:prstGeom>
        </p:spPr>
        <p:txBody>
          <a:bodyPr wrap="square" lIns="91438" tIns="45719" rIns="91438" bIns="45719">
            <a:spAutoFit/>
          </a:bodyPr>
          <a:lstStyle/>
          <a:p>
            <a:pPr algn="r">
              <a:lnSpc>
                <a:spcPct val="130000"/>
              </a:lnSpc>
            </a:pPr>
            <a:r>
              <a:rPr lang="zh-CN" altLang="en-US" sz="1200" dirty="0"/>
              <a:t>当进程释放内存时，我们需要将该块与其伙伴块合并，并将其插入到树中适当的位置。</a:t>
            </a:r>
            <a:endParaRPr lang="zh-CN" altLang="en-US" sz="1200" dirty="0">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7908875" y="1848696"/>
            <a:ext cx="2249326" cy="4534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spc="300" dirty="0">
                <a:latin typeface="明兰" panose="02010600030101010101" pitchFamily="2" charset="-122"/>
                <a:ea typeface="明兰" panose="02010600030101010101" pitchFamily="2" charset="-122"/>
              </a:rPr>
              <a:t>进程的内存请求</a:t>
            </a:r>
          </a:p>
        </p:txBody>
      </p:sp>
      <p:sp>
        <p:nvSpPr>
          <p:cNvPr id="9" name="矩形 8"/>
          <p:cNvSpPr/>
          <p:nvPr/>
        </p:nvSpPr>
        <p:spPr>
          <a:xfrm>
            <a:off x="7939808" y="2320651"/>
            <a:ext cx="2919782" cy="1032973"/>
          </a:xfrm>
          <a:prstGeom prst="rect">
            <a:avLst/>
          </a:prstGeom>
        </p:spPr>
        <p:txBody>
          <a:bodyPr wrap="square" lIns="91438" tIns="45719" rIns="91438" bIns="45719">
            <a:spAutoFit/>
          </a:bodyPr>
          <a:lstStyle/>
          <a:p>
            <a:pPr>
              <a:lnSpc>
                <a:spcPct val="130000"/>
              </a:lnSpc>
            </a:pPr>
            <a:r>
              <a:rPr lang="zh-CN" altLang="en-US" sz="1200" dirty="0"/>
              <a:t>我们需要模拟一系列进程对内存的请求。每个进程请求的内存大小可能不同，因此我们需要在树中寻找一个大小合适的块，并将其分配给进程。</a:t>
            </a:r>
            <a:endParaRPr lang="zh-CN" altLang="en-US" sz="1200" dirty="0">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8005774" y="4275375"/>
            <a:ext cx="3134183" cy="4534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spc="300" dirty="0">
                <a:latin typeface="明兰" panose="02010600030101010101" pitchFamily="2" charset="-122"/>
                <a:ea typeface="明兰" panose="02010600030101010101" pitchFamily="2" charset="-122"/>
              </a:rPr>
              <a:t>内存的分配与释放顺序</a:t>
            </a:r>
          </a:p>
        </p:txBody>
      </p:sp>
      <p:sp>
        <p:nvSpPr>
          <p:cNvPr id="11" name="矩形 10"/>
          <p:cNvSpPr/>
          <p:nvPr/>
        </p:nvSpPr>
        <p:spPr>
          <a:xfrm>
            <a:off x="8005775" y="4695897"/>
            <a:ext cx="2919782" cy="1032973"/>
          </a:xfrm>
          <a:prstGeom prst="rect">
            <a:avLst/>
          </a:prstGeom>
        </p:spPr>
        <p:txBody>
          <a:bodyPr wrap="square" lIns="91438" tIns="45719" rIns="91438" bIns="45719">
            <a:spAutoFit/>
          </a:bodyPr>
          <a:lstStyle/>
          <a:p>
            <a:pPr>
              <a:lnSpc>
                <a:spcPct val="130000"/>
              </a:lnSpc>
            </a:pPr>
            <a:r>
              <a:rPr lang="zh-CN" altLang="en-US" sz="1200" dirty="0"/>
              <a:t>我们需要考虑进程请求内存和释放内存的顺序，以及内存块的分配和释放顺序。这些顺序可能会影响内存的利用率和碎片情况。</a:t>
            </a:r>
            <a:endParaRPr lang="zh-CN" altLang="en-US" sz="1200" dirty="0">
              <a:latin typeface="微软雅黑 Light" panose="020B0502040204020203" pitchFamily="34" charset="-122"/>
              <a:ea typeface="微软雅黑 Light" panose="020B0502040204020203" pitchFamily="34" charset="-122"/>
            </a:endParaRPr>
          </a:p>
        </p:txBody>
      </p:sp>
      <p:sp>
        <p:nvSpPr>
          <p:cNvPr id="12" name="文本框 11"/>
          <p:cNvSpPr txBox="1"/>
          <p:nvPr/>
        </p:nvSpPr>
        <p:spPr>
          <a:xfrm>
            <a:off x="507041" y="444946"/>
            <a:ext cx="3520949" cy="584775"/>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选题整体分析</a:t>
            </a:r>
          </a:p>
        </p:txBody>
      </p:sp>
      <p:sp>
        <p:nvSpPr>
          <p:cNvPr id="20" name="椭圆 19"/>
          <p:cNvSpPr/>
          <p:nvPr/>
        </p:nvSpPr>
        <p:spPr>
          <a:xfrm>
            <a:off x="5284627" y="2814157"/>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3033513"/>
            <a:ext cx="1235185" cy="1077218"/>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整体</a:t>
            </a:r>
            <a:endParaRPr lang="en-US" altLang="zh-CN" sz="3200" spc="100" dirty="0">
              <a:latin typeface="明兰" panose="02010600030101010101" pitchFamily="2" charset="-122"/>
              <a:ea typeface="明兰" panose="02010600030101010101" pitchFamily="2" charset="-122"/>
            </a:endParaRPr>
          </a:p>
          <a:p>
            <a:r>
              <a:rPr lang="zh-CN" altLang="en-US" sz="3200" spc="100" dirty="0">
                <a:latin typeface="明兰" panose="02010600030101010101" pitchFamily="2" charset="-122"/>
                <a:ea typeface="明兰" panose="02010600030101010101" pitchFamily="2" charset="-122"/>
              </a:rPr>
              <a:t>分析</a:t>
            </a:r>
          </a:p>
        </p:txBody>
      </p:sp>
      <p:grpSp>
        <p:nvGrpSpPr>
          <p:cNvPr id="50" name="组合 49"/>
          <p:cNvGrpSpPr/>
          <p:nvPr/>
        </p:nvGrpSpPr>
        <p:grpSpPr>
          <a:xfrm rot="5400000">
            <a:off x="4055098" y="2250915"/>
            <a:ext cx="186559" cy="218669"/>
            <a:chOff x="758562" y="2561597"/>
            <a:chExt cx="423517" cy="496415"/>
          </a:xfrm>
        </p:grpSpPr>
        <p:sp>
          <p:nvSpPr>
            <p:cNvPr id="51" name="任意多边形 5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54"/>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rot="5400000">
            <a:off x="7646927" y="2071819"/>
            <a:ext cx="186559" cy="218669"/>
            <a:chOff x="758562" y="2561597"/>
            <a:chExt cx="423517" cy="496415"/>
          </a:xfrm>
        </p:grpSpPr>
        <p:sp>
          <p:nvSpPr>
            <p:cNvPr id="67" name="任意多边形 66"/>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任意多边形 68"/>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任意多边形 71"/>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rot="5400000">
            <a:off x="7655956" y="4382996"/>
            <a:ext cx="186559" cy="218669"/>
            <a:chOff x="758562" y="2561597"/>
            <a:chExt cx="423517" cy="496415"/>
          </a:xfrm>
        </p:grpSpPr>
        <p:sp>
          <p:nvSpPr>
            <p:cNvPr id="74" name="任意多边形 7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任意多边形 7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7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p:cNvGrpSpPr/>
          <p:nvPr/>
        </p:nvGrpSpPr>
        <p:grpSpPr>
          <a:xfrm rot="5400000">
            <a:off x="4181587" y="4463801"/>
            <a:ext cx="186559" cy="218669"/>
            <a:chOff x="758562" y="2561597"/>
            <a:chExt cx="423517" cy="496415"/>
          </a:xfrm>
        </p:grpSpPr>
        <p:sp>
          <p:nvSpPr>
            <p:cNvPr id="81" name="任意多边形 8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8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C52FFE57-BAAE-0895-60CE-C9D5C6A9BD33}"/>
                  </a:ext>
                </a:extLst>
              </p14:cNvPr>
              <p14:cNvContentPartPr/>
              <p14:nvPr/>
            </p14:nvContentPartPr>
            <p14:xfrm>
              <a:off x="10178528" y="453045"/>
              <a:ext cx="1488240" cy="344520"/>
            </p14:xfrm>
          </p:contentPart>
        </mc:Choice>
        <mc:Fallback xmlns="">
          <p:pic>
            <p:nvPicPr>
              <p:cNvPr id="2" name="墨迹 1">
                <a:extLst>
                  <a:ext uri="{FF2B5EF4-FFF2-40B4-BE49-F238E27FC236}">
                    <a16:creationId xmlns:a16="http://schemas.microsoft.com/office/drawing/2014/main" id="{C52FFE57-BAAE-0895-60CE-C9D5C6A9BD33}"/>
                  </a:ext>
                </a:extLst>
              </p:cNvPr>
              <p:cNvPicPr/>
              <p:nvPr/>
            </p:nvPicPr>
            <p:blipFill>
              <a:blip r:embed="rId3"/>
              <a:stretch>
                <a:fillRect/>
              </a:stretch>
            </p:blipFill>
            <p:spPr>
              <a:xfrm>
                <a:off x="10115888" y="390405"/>
                <a:ext cx="1613880" cy="470160"/>
              </a:xfrm>
              <a:prstGeom prst="rect">
                <a:avLst/>
              </a:prstGeom>
            </p:spPr>
          </p:pic>
        </mc:Fallback>
      </mc:AlternateContent>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750" fill="hold"/>
                                        <p:tgtEl>
                                          <p:spTgt spid="59"/>
                                        </p:tgtEl>
                                        <p:attrNameLst>
                                          <p:attrName>ppt_w</p:attrName>
                                        </p:attrNameLst>
                                      </p:cBhvr>
                                      <p:tavLst>
                                        <p:tav tm="0">
                                          <p:val>
                                            <p:fltVal val="0"/>
                                          </p:val>
                                        </p:tav>
                                        <p:tav tm="100000">
                                          <p:val>
                                            <p:strVal val="#ppt_w"/>
                                          </p:val>
                                        </p:tav>
                                      </p:tavLst>
                                    </p:anim>
                                    <p:anim calcmode="lin" valueType="num">
                                      <p:cBhvr>
                                        <p:cTn id="8" dur="750" fill="hold"/>
                                        <p:tgtEl>
                                          <p:spTgt spid="59"/>
                                        </p:tgtEl>
                                        <p:attrNameLst>
                                          <p:attrName>ppt_h</p:attrName>
                                        </p:attrNameLst>
                                      </p:cBhvr>
                                      <p:tavLst>
                                        <p:tav tm="0">
                                          <p:val>
                                            <p:fltVal val="0"/>
                                          </p:val>
                                        </p:tav>
                                        <p:tav tm="100000">
                                          <p:val>
                                            <p:strVal val="#ppt_h"/>
                                          </p:val>
                                        </p:tav>
                                      </p:tavLst>
                                    </p:anim>
                                    <p:anim calcmode="lin" valueType="num">
                                      <p:cBhvr>
                                        <p:cTn id="9" dur="750" fill="hold"/>
                                        <p:tgtEl>
                                          <p:spTgt spid="59"/>
                                        </p:tgtEl>
                                        <p:attrNameLst>
                                          <p:attrName>style.rotation</p:attrName>
                                        </p:attrNameLst>
                                      </p:cBhvr>
                                      <p:tavLst>
                                        <p:tav tm="0">
                                          <p:val>
                                            <p:fltVal val="360"/>
                                          </p:val>
                                        </p:tav>
                                        <p:tav tm="100000">
                                          <p:val>
                                            <p:fltVal val="0"/>
                                          </p:val>
                                        </p:tav>
                                      </p:tavLst>
                                    </p:anim>
                                    <p:animEffect transition="in" filter="fade">
                                      <p:cBhvr>
                                        <p:cTn id="10" dur="750"/>
                                        <p:tgtEl>
                                          <p:spTgt spid="59"/>
                                        </p:tgtEl>
                                      </p:cBhvr>
                                    </p:animEffect>
                                  </p:childTnLst>
                                </p:cTn>
                              </p:par>
                            </p:childTnLst>
                          </p:cTn>
                        </p:par>
                        <p:par>
                          <p:cTn id="11" fill="hold">
                            <p:stCondLst>
                              <p:cond delay="750"/>
                            </p:stCondLst>
                            <p:childTnLst>
                              <p:par>
                                <p:cTn id="12" presetID="53" presetClass="entr" presetSubtype="52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anim calcmode="lin" valueType="num">
                                      <p:cBhvr>
                                        <p:cTn id="17" dur="500" fill="hold"/>
                                        <p:tgtEl>
                                          <p:spTgt spid="25"/>
                                        </p:tgtEl>
                                        <p:attrNameLst>
                                          <p:attrName>ppt_x</p:attrName>
                                        </p:attrNameLst>
                                      </p:cBhvr>
                                      <p:tavLst>
                                        <p:tav tm="0">
                                          <p:val>
                                            <p:fltVal val="0.5"/>
                                          </p:val>
                                        </p:tav>
                                        <p:tav tm="100000">
                                          <p:val>
                                            <p:strVal val="#ppt_x"/>
                                          </p:val>
                                        </p:tav>
                                      </p:tavLst>
                                    </p:anim>
                                    <p:anim calcmode="lin" valueType="num">
                                      <p:cBhvr>
                                        <p:cTn id="18" dur="500" fill="hold"/>
                                        <p:tgtEl>
                                          <p:spTgt spid="25"/>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anim calcmode="lin" valueType="num">
                                      <p:cBhvr>
                                        <p:cTn id="24" dur="500" fill="hold"/>
                                        <p:tgtEl>
                                          <p:spTgt spid="26"/>
                                        </p:tgtEl>
                                        <p:attrNameLst>
                                          <p:attrName>ppt_x</p:attrName>
                                        </p:attrNameLst>
                                      </p:cBhvr>
                                      <p:tavLst>
                                        <p:tav tm="0">
                                          <p:val>
                                            <p:fltVal val="0.5"/>
                                          </p:val>
                                        </p:tav>
                                        <p:tav tm="100000">
                                          <p:val>
                                            <p:strVal val="#ppt_x"/>
                                          </p:val>
                                        </p:tav>
                                      </p:tavLst>
                                    </p:anim>
                                    <p:anim calcmode="lin" valueType="num">
                                      <p:cBhvr>
                                        <p:cTn id="25" dur="500" fill="hold"/>
                                        <p:tgtEl>
                                          <p:spTgt spid="26"/>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anim calcmode="lin" valueType="num">
                                      <p:cBhvr>
                                        <p:cTn id="31" dur="500" fill="hold"/>
                                        <p:tgtEl>
                                          <p:spTgt spid="28"/>
                                        </p:tgtEl>
                                        <p:attrNameLst>
                                          <p:attrName>ppt_x</p:attrName>
                                        </p:attrNameLst>
                                      </p:cBhvr>
                                      <p:tavLst>
                                        <p:tav tm="0">
                                          <p:val>
                                            <p:fltVal val="0.5"/>
                                          </p:val>
                                        </p:tav>
                                        <p:tav tm="100000">
                                          <p:val>
                                            <p:strVal val="#ppt_x"/>
                                          </p:val>
                                        </p:tav>
                                      </p:tavLst>
                                    </p:anim>
                                    <p:anim calcmode="lin" valueType="num">
                                      <p:cBhvr>
                                        <p:cTn id="32" dur="500" fill="hold"/>
                                        <p:tgtEl>
                                          <p:spTgt spid="28"/>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anim calcmode="lin" valueType="num">
                                      <p:cBhvr>
                                        <p:cTn id="38" dur="500" fill="hold"/>
                                        <p:tgtEl>
                                          <p:spTgt spid="29"/>
                                        </p:tgtEl>
                                        <p:attrNameLst>
                                          <p:attrName>ppt_x</p:attrName>
                                        </p:attrNameLst>
                                      </p:cBhvr>
                                      <p:tavLst>
                                        <p:tav tm="0">
                                          <p:val>
                                            <p:fltVal val="0.5"/>
                                          </p:val>
                                        </p:tav>
                                        <p:tav tm="100000">
                                          <p:val>
                                            <p:strVal val="#ppt_x"/>
                                          </p:val>
                                        </p:tav>
                                      </p:tavLst>
                                    </p:anim>
                                    <p:anim calcmode="lin" valueType="num">
                                      <p:cBhvr>
                                        <p:cTn id="39" dur="500" fill="hold"/>
                                        <p:tgtEl>
                                          <p:spTgt spid="29"/>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anim calcmode="lin" valueType="num">
                                      <p:cBhvr>
                                        <p:cTn id="45" dur="500" fill="hold"/>
                                        <p:tgtEl>
                                          <p:spTgt spid="31"/>
                                        </p:tgtEl>
                                        <p:attrNameLst>
                                          <p:attrName>ppt_x</p:attrName>
                                        </p:attrNameLst>
                                      </p:cBhvr>
                                      <p:tavLst>
                                        <p:tav tm="0">
                                          <p:val>
                                            <p:fltVal val="0.5"/>
                                          </p:val>
                                        </p:tav>
                                        <p:tav tm="100000">
                                          <p:val>
                                            <p:strVal val="#ppt_x"/>
                                          </p:val>
                                        </p:tav>
                                      </p:tavLst>
                                    </p:anim>
                                    <p:anim calcmode="lin" valueType="num">
                                      <p:cBhvr>
                                        <p:cTn id="46" dur="500" fill="hold"/>
                                        <p:tgtEl>
                                          <p:spTgt spid="31"/>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Effect transition="in" filter="fade">
                                      <p:cBhvr>
                                        <p:cTn id="51" dur="500"/>
                                        <p:tgtEl>
                                          <p:spTgt spid="32"/>
                                        </p:tgtEl>
                                      </p:cBhvr>
                                    </p:animEffect>
                                    <p:anim calcmode="lin" valueType="num">
                                      <p:cBhvr>
                                        <p:cTn id="52" dur="500" fill="hold"/>
                                        <p:tgtEl>
                                          <p:spTgt spid="32"/>
                                        </p:tgtEl>
                                        <p:attrNameLst>
                                          <p:attrName>ppt_x</p:attrName>
                                        </p:attrNameLst>
                                      </p:cBhvr>
                                      <p:tavLst>
                                        <p:tav tm="0">
                                          <p:val>
                                            <p:fltVal val="0.5"/>
                                          </p:val>
                                        </p:tav>
                                        <p:tav tm="100000">
                                          <p:val>
                                            <p:strVal val="#ppt_x"/>
                                          </p:val>
                                        </p:tav>
                                      </p:tavLst>
                                    </p:anim>
                                    <p:anim calcmode="lin" valueType="num">
                                      <p:cBhvr>
                                        <p:cTn id="53" dur="500" fill="hold"/>
                                        <p:tgtEl>
                                          <p:spTgt spid="32"/>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anim calcmode="lin" valueType="num">
                                      <p:cBhvr>
                                        <p:cTn id="59" dur="500" fill="hold"/>
                                        <p:tgtEl>
                                          <p:spTgt spid="33"/>
                                        </p:tgtEl>
                                        <p:attrNameLst>
                                          <p:attrName>ppt_x</p:attrName>
                                        </p:attrNameLst>
                                      </p:cBhvr>
                                      <p:tavLst>
                                        <p:tav tm="0">
                                          <p:val>
                                            <p:fltVal val="0.5"/>
                                          </p:val>
                                        </p:tav>
                                        <p:tav tm="100000">
                                          <p:val>
                                            <p:strVal val="#ppt_x"/>
                                          </p:val>
                                        </p:tav>
                                      </p:tavLst>
                                    </p:anim>
                                    <p:anim calcmode="lin" valueType="num">
                                      <p:cBhvr>
                                        <p:cTn id="60" dur="500" fill="hold"/>
                                        <p:tgtEl>
                                          <p:spTgt spid="33"/>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animEffect transition="in" filter="fade">
                                      <p:cBhvr>
                                        <p:cTn id="65" dur="500"/>
                                        <p:tgtEl>
                                          <p:spTgt spid="34"/>
                                        </p:tgtEl>
                                      </p:cBhvr>
                                    </p:animEffect>
                                    <p:anim calcmode="lin" valueType="num">
                                      <p:cBhvr>
                                        <p:cTn id="66" dur="500" fill="hold"/>
                                        <p:tgtEl>
                                          <p:spTgt spid="34"/>
                                        </p:tgtEl>
                                        <p:attrNameLst>
                                          <p:attrName>ppt_x</p:attrName>
                                        </p:attrNameLst>
                                      </p:cBhvr>
                                      <p:tavLst>
                                        <p:tav tm="0">
                                          <p:val>
                                            <p:fltVal val="0.5"/>
                                          </p:val>
                                        </p:tav>
                                        <p:tav tm="100000">
                                          <p:val>
                                            <p:strVal val="#ppt_x"/>
                                          </p:val>
                                        </p:tav>
                                      </p:tavLst>
                                    </p:anim>
                                    <p:anim calcmode="lin" valueType="num">
                                      <p:cBhvr>
                                        <p:cTn id="67" dur="500" fill="hold"/>
                                        <p:tgtEl>
                                          <p:spTgt spid="34"/>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 calcmode="lin" valueType="num">
                                      <p:cBhvr>
                                        <p:cTn id="70" dur="500" fill="hold"/>
                                        <p:tgtEl>
                                          <p:spTgt spid="35"/>
                                        </p:tgtEl>
                                        <p:attrNameLst>
                                          <p:attrName>ppt_w</p:attrName>
                                        </p:attrNameLst>
                                      </p:cBhvr>
                                      <p:tavLst>
                                        <p:tav tm="0">
                                          <p:val>
                                            <p:fltVal val="0"/>
                                          </p:val>
                                        </p:tav>
                                        <p:tav tm="100000">
                                          <p:val>
                                            <p:strVal val="#ppt_w"/>
                                          </p:val>
                                        </p:tav>
                                      </p:tavLst>
                                    </p:anim>
                                    <p:anim calcmode="lin" valueType="num">
                                      <p:cBhvr>
                                        <p:cTn id="71" dur="500" fill="hold"/>
                                        <p:tgtEl>
                                          <p:spTgt spid="35"/>
                                        </p:tgtEl>
                                        <p:attrNameLst>
                                          <p:attrName>ppt_h</p:attrName>
                                        </p:attrNameLst>
                                      </p:cBhvr>
                                      <p:tavLst>
                                        <p:tav tm="0">
                                          <p:val>
                                            <p:fltVal val="0"/>
                                          </p:val>
                                        </p:tav>
                                        <p:tav tm="100000">
                                          <p:val>
                                            <p:strVal val="#ppt_h"/>
                                          </p:val>
                                        </p:tav>
                                      </p:tavLst>
                                    </p:anim>
                                    <p:animEffect transition="in" filter="fade">
                                      <p:cBhvr>
                                        <p:cTn id="72" dur="500"/>
                                        <p:tgtEl>
                                          <p:spTgt spid="35"/>
                                        </p:tgtEl>
                                      </p:cBhvr>
                                    </p:animEffect>
                                    <p:anim calcmode="lin" valueType="num">
                                      <p:cBhvr>
                                        <p:cTn id="73" dur="500" fill="hold"/>
                                        <p:tgtEl>
                                          <p:spTgt spid="35"/>
                                        </p:tgtEl>
                                        <p:attrNameLst>
                                          <p:attrName>ppt_x</p:attrName>
                                        </p:attrNameLst>
                                      </p:cBhvr>
                                      <p:tavLst>
                                        <p:tav tm="0">
                                          <p:val>
                                            <p:fltVal val="0.5"/>
                                          </p:val>
                                        </p:tav>
                                        <p:tav tm="100000">
                                          <p:val>
                                            <p:strVal val="#ppt_x"/>
                                          </p:val>
                                        </p:tav>
                                      </p:tavLst>
                                    </p:anim>
                                    <p:anim calcmode="lin" valueType="num">
                                      <p:cBhvr>
                                        <p:cTn id="74" dur="500" fill="hold"/>
                                        <p:tgtEl>
                                          <p:spTgt spid="35"/>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Effect transition="in" filter="fade">
                                      <p:cBhvr>
                                        <p:cTn id="79" dur="500"/>
                                        <p:tgtEl>
                                          <p:spTgt spid="36"/>
                                        </p:tgtEl>
                                      </p:cBhvr>
                                    </p:animEffect>
                                    <p:anim calcmode="lin" valueType="num">
                                      <p:cBhvr>
                                        <p:cTn id="80" dur="500" fill="hold"/>
                                        <p:tgtEl>
                                          <p:spTgt spid="36"/>
                                        </p:tgtEl>
                                        <p:attrNameLst>
                                          <p:attrName>ppt_x</p:attrName>
                                        </p:attrNameLst>
                                      </p:cBhvr>
                                      <p:tavLst>
                                        <p:tav tm="0">
                                          <p:val>
                                            <p:fltVal val="0.5"/>
                                          </p:val>
                                        </p:tav>
                                        <p:tav tm="100000">
                                          <p:val>
                                            <p:strVal val="#ppt_x"/>
                                          </p:val>
                                        </p:tav>
                                      </p:tavLst>
                                    </p:anim>
                                    <p:anim calcmode="lin" valueType="num">
                                      <p:cBhvr>
                                        <p:cTn id="81" dur="500" fill="hold"/>
                                        <p:tgtEl>
                                          <p:spTgt spid="36"/>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anim calcmode="lin" valueType="num">
                                      <p:cBhvr>
                                        <p:cTn id="87" dur="500" fill="hold"/>
                                        <p:tgtEl>
                                          <p:spTgt spid="38"/>
                                        </p:tgtEl>
                                        <p:attrNameLst>
                                          <p:attrName>ppt_x</p:attrName>
                                        </p:attrNameLst>
                                      </p:cBhvr>
                                      <p:tavLst>
                                        <p:tav tm="0">
                                          <p:val>
                                            <p:fltVal val="0.5"/>
                                          </p:val>
                                        </p:tav>
                                        <p:tav tm="100000">
                                          <p:val>
                                            <p:strVal val="#ppt_x"/>
                                          </p:val>
                                        </p:tav>
                                      </p:tavLst>
                                    </p:anim>
                                    <p:anim calcmode="lin" valueType="num">
                                      <p:cBhvr>
                                        <p:cTn id="88" dur="500" fill="hold"/>
                                        <p:tgtEl>
                                          <p:spTgt spid="38"/>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anim calcmode="lin" valueType="num">
                                      <p:cBhvr>
                                        <p:cTn id="94" dur="500" fill="hold"/>
                                        <p:tgtEl>
                                          <p:spTgt spid="39"/>
                                        </p:tgtEl>
                                        <p:attrNameLst>
                                          <p:attrName>ppt_x</p:attrName>
                                        </p:attrNameLst>
                                      </p:cBhvr>
                                      <p:tavLst>
                                        <p:tav tm="0">
                                          <p:val>
                                            <p:fltVal val="0.5"/>
                                          </p:val>
                                        </p:tav>
                                        <p:tav tm="100000">
                                          <p:val>
                                            <p:strVal val="#ppt_x"/>
                                          </p:val>
                                        </p:tav>
                                      </p:tavLst>
                                    </p:anim>
                                    <p:anim calcmode="lin" valueType="num">
                                      <p:cBhvr>
                                        <p:cTn id="95" dur="500" fill="hold"/>
                                        <p:tgtEl>
                                          <p:spTgt spid="39"/>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p:cTn id="98" dur="500" fill="hold"/>
                                        <p:tgtEl>
                                          <p:spTgt spid="40"/>
                                        </p:tgtEl>
                                        <p:attrNameLst>
                                          <p:attrName>ppt_w</p:attrName>
                                        </p:attrNameLst>
                                      </p:cBhvr>
                                      <p:tavLst>
                                        <p:tav tm="0">
                                          <p:val>
                                            <p:fltVal val="0"/>
                                          </p:val>
                                        </p:tav>
                                        <p:tav tm="100000">
                                          <p:val>
                                            <p:strVal val="#ppt_w"/>
                                          </p:val>
                                        </p:tav>
                                      </p:tavLst>
                                    </p:anim>
                                    <p:anim calcmode="lin" valueType="num">
                                      <p:cBhvr>
                                        <p:cTn id="99" dur="500" fill="hold"/>
                                        <p:tgtEl>
                                          <p:spTgt spid="40"/>
                                        </p:tgtEl>
                                        <p:attrNameLst>
                                          <p:attrName>ppt_h</p:attrName>
                                        </p:attrNameLst>
                                      </p:cBhvr>
                                      <p:tavLst>
                                        <p:tav tm="0">
                                          <p:val>
                                            <p:fltVal val="0"/>
                                          </p:val>
                                        </p:tav>
                                        <p:tav tm="100000">
                                          <p:val>
                                            <p:strVal val="#ppt_h"/>
                                          </p:val>
                                        </p:tav>
                                      </p:tavLst>
                                    </p:anim>
                                    <p:animEffect transition="in" filter="fade">
                                      <p:cBhvr>
                                        <p:cTn id="100" dur="500"/>
                                        <p:tgtEl>
                                          <p:spTgt spid="40"/>
                                        </p:tgtEl>
                                      </p:cBhvr>
                                    </p:animEffect>
                                    <p:anim calcmode="lin" valueType="num">
                                      <p:cBhvr>
                                        <p:cTn id="101" dur="500" fill="hold"/>
                                        <p:tgtEl>
                                          <p:spTgt spid="40"/>
                                        </p:tgtEl>
                                        <p:attrNameLst>
                                          <p:attrName>ppt_x</p:attrName>
                                        </p:attrNameLst>
                                      </p:cBhvr>
                                      <p:tavLst>
                                        <p:tav tm="0">
                                          <p:val>
                                            <p:fltVal val="0.5"/>
                                          </p:val>
                                        </p:tav>
                                        <p:tav tm="100000">
                                          <p:val>
                                            <p:strVal val="#ppt_x"/>
                                          </p:val>
                                        </p:tav>
                                      </p:tavLst>
                                    </p:anim>
                                    <p:anim calcmode="lin" valueType="num">
                                      <p:cBhvr>
                                        <p:cTn id="102" dur="500" fill="hold"/>
                                        <p:tgtEl>
                                          <p:spTgt spid="40"/>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41"/>
                                        </p:tgtEl>
                                        <p:attrNameLst>
                                          <p:attrName>style.visibility</p:attrName>
                                        </p:attrNameLst>
                                      </p:cBhvr>
                                      <p:to>
                                        <p:strVal val="visible"/>
                                      </p:to>
                                    </p:set>
                                    <p:anim calcmode="lin" valueType="num">
                                      <p:cBhvr>
                                        <p:cTn id="105" dur="500" fill="hold"/>
                                        <p:tgtEl>
                                          <p:spTgt spid="41"/>
                                        </p:tgtEl>
                                        <p:attrNameLst>
                                          <p:attrName>ppt_w</p:attrName>
                                        </p:attrNameLst>
                                      </p:cBhvr>
                                      <p:tavLst>
                                        <p:tav tm="0">
                                          <p:val>
                                            <p:fltVal val="0"/>
                                          </p:val>
                                        </p:tav>
                                        <p:tav tm="100000">
                                          <p:val>
                                            <p:strVal val="#ppt_w"/>
                                          </p:val>
                                        </p:tav>
                                      </p:tavLst>
                                    </p:anim>
                                    <p:anim calcmode="lin" valueType="num">
                                      <p:cBhvr>
                                        <p:cTn id="106" dur="500" fill="hold"/>
                                        <p:tgtEl>
                                          <p:spTgt spid="41"/>
                                        </p:tgtEl>
                                        <p:attrNameLst>
                                          <p:attrName>ppt_h</p:attrName>
                                        </p:attrNameLst>
                                      </p:cBhvr>
                                      <p:tavLst>
                                        <p:tav tm="0">
                                          <p:val>
                                            <p:fltVal val="0"/>
                                          </p:val>
                                        </p:tav>
                                        <p:tav tm="100000">
                                          <p:val>
                                            <p:strVal val="#ppt_h"/>
                                          </p:val>
                                        </p:tav>
                                      </p:tavLst>
                                    </p:anim>
                                    <p:animEffect transition="in" filter="fade">
                                      <p:cBhvr>
                                        <p:cTn id="107" dur="500"/>
                                        <p:tgtEl>
                                          <p:spTgt spid="41"/>
                                        </p:tgtEl>
                                      </p:cBhvr>
                                    </p:animEffect>
                                    <p:anim calcmode="lin" valueType="num">
                                      <p:cBhvr>
                                        <p:cTn id="108" dur="500" fill="hold"/>
                                        <p:tgtEl>
                                          <p:spTgt spid="41"/>
                                        </p:tgtEl>
                                        <p:attrNameLst>
                                          <p:attrName>ppt_x</p:attrName>
                                        </p:attrNameLst>
                                      </p:cBhvr>
                                      <p:tavLst>
                                        <p:tav tm="0">
                                          <p:val>
                                            <p:fltVal val="0.5"/>
                                          </p:val>
                                        </p:tav>
                                        <p:tav tm="100000">
                                          <p:val>
                                            <p:strVal val="#ppt_x"/>
                                          </p:val>
                                        </p:tav>
                                      </p:tavLst>
                                    </p:anim>
                                    <p:anim calcmode="lin" valueType="num">
                                      <p:cBhvr>
                                        <p:cTn id="109" dur="500" fill="hold"/>
                                        <p:tgtEl>
                                          <p:spTgt spid="41"/>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 calcmode="lin" valueType="num">
                                      <p:cBhvr>
                                        <p:cTn id="112" dur="500" fill="hold"/>
                                        <p:tgtEl>
                                          <p:spTgt spid="42"/>
                                        </p:tgtEl>
                                        <p:attrNameLst>
                                          <p:attrName>ppt_w</p:attrName>
                                        </p:attrNameLst>
                                      </p:cBhvr>
                                      <p:tavLst>
                                        <p:tav tm="0">
                                          <p:val>
                                            <p:fltVal val="0"/>
                                          </p:val>
                                        </p:tav>
                                        <p:tav tm="100000">
                                          <p:val>
                                            <p:strVal val="#ppt_w"/>
                                          </p:val>
                                        </p:tav>
                                      </p:tavLst>
                                    </p:anim>
                                    <p:anim calcmode="lin" valueType="num">
                                      <p:cBhvr>
                                        <p:cTn id="113" dur="500" fill="hold"/>
                                        <p:tgtEl>
                                          <p:spTgt spid="42"/>
                                        </p:tgtEl>
                                        <p:attrNameLst>
                                          <p:attrName>ppt_h</p:attrName>
                                        </p:attrNameLst>
                                      </p:cBhvr>
                                      <p:tavLst>
                                        <p:tav tm="0">
                                          <p:val>
                                            <p:fltVal val="0"/>
                                          </p:val>
                                        </p:tav>
                                        <p:tav tm="100000">
                                          <p:val>
                                            <p:strVal val="#ppt_h"/>
                                          </p:val>
                                        </p:tav>
                                      </p:tavLst>
                                    </p:anim>
                                    <p:animEffect transition="in" filter="fade">
                                      <p:cBhvr>
                                        <p:cTn id="114" dur="500"/>
                                        <p:tgtEl>
                                          <p:spTgt spid="42"/>
                                        </p:tgtEl>
                                      </p:cBhvr>
                                    </p:animEffect>
                                    <p:anim calcmode="lin" valueType="num">
                                      <p:cBhvr>
                                        <p:cTn id="115" dur="500" fill="hold"/>
                                        <p:tgtEl>
                                          <p:spTgt spid="42"/>
                                        </p:tgtEl>
                                        <p:attrNameLst>
                                          <p:attrName>ppt_x</p:attrName>
                                        </p:attrNameLst>
                                      </p:cBhvr>
                                      <p:tavLst>
                                        <p:tav tm="0">
                                          <p:val>
                                            <p:fltVal val="0.5"/>
                                          </p:val>
                                        </p:tav>
                                        <p:tav tm="100000">
                                          <p:val>
                                            <p:strVal val="#ppt_x"/>
                                          </p:val>
                                        </p:tav>
                                      </p:tavLst>
                                    </p:anim>
                                    <p:anim calcmode="lin" valueType="num">
                                      <p:cBhvr>
                                        <p:cTn id="116" dur="500" fill="hold"/>
                                        <p:tgtEl>
                                          <p:spTgt spid="42"/>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p:cTn id="119" dur="500" fill="hold"/>
                                        <p:tgtEl>
                                          <p:spTgt spid="43"/>
                                        </p:tgtEl>
                                        <p:attrNameLst>
                                          <p:attrName>ppt_w</p:attrName>
                                        </p:attrNameLst>
                                      </p:cBhvr>
                                      <p:tavLst>
                                        <p:tav tm="0">
                                          <p:val>
                                            <p:fltVal val="0"/>
                                          </p:val>
                                        </p:tav>
                                        <p:tav tm="100000">
                                          <p:val>
                                            <p:strVal val="#ppt_w"/>
                                          </p:val>
                                        </p:tav>
                                      </p:tavLst>
                                    </p:anim>
                                    <p:anim calcmode="lin" valueType="num">
                                      <p:cBhvr>
                                        <p:cTn id="120" dur="500" fill="hold"/>
                                        <p:tgtEl>
                                          <p:spTgt spid="43"/>
                                        </p:tgtEl>
                                        <p:attrNameLst>
                                          <p:attrName>ppt_h</p:attrName>
                                        </p:attrNameLst>
                                      </p:cBhvr>
                                      <p:tavLst>
                                        <p:tav tm="0">
                                          <p:val>
                                            <p:fltVal val="0"/>
                                          </p:val>
                                        </p:tav>
                                        <p:tav tm="100000">
                                          <p:val>
                                            <p:strVal val="#ppt_h"/>
                                          </p:val>
                                        </p:tav>
                                      </p:tavLst>
                                    </p:anim>
                                    <p:animEffect transition="in" filter="fade">
                                      <p:cBhvr>
                                        <p:cTn id="121" dur="500"/>
                                        <p:tgtEl>
                                          <p:spTgt spid="43"/>
                                        </p:tgtEl>
                                      </p:cBhvr>
                                    </p:animEffect>
                                    <p:anim calcmode="lin" valueType="num">
                                      <p:cBhvr>
                                        <p:cTn id="122" dur="500" fill="hold"/>
                                        <p:tgtEl>
                                          <p:spTgt spid="43"/>
                                        </p:tgtEl>
                                        <p:attrNameLst>
                                          <p:attrName>ppt_x</p:attrName>
                                        </p:attrNameLst>
                                      </p:cBhvr>
                                      <p:tavLst>
                                        <p:tav tm="0">
                                          <p:val>
                                            <p:fltVal val="0.5"/>
                                          </p:val>
                                        </p:tav>
                                        <p:tav tm="100000">
                                          <p:val>
                                            <p:strVal val="#ppt_x"/>
                                          </p:val>
                                        </p:tav>
                                      </p:tavLst>
                                    </p:anim>
                                    <p:anim calcmode="lin" valueType="num">
                                      <p:cBhvr>
                                        <p:cTn id="123" dur="500" fill="hold"/>
                                        <p:tgtEl>
                                          <p:spTgt spid="43"/>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 calcmode="lin" valueType="num">
                                      <p:cBhvr>
                                        <p:cTn id="126" dur="500" fill="hold"/>
                                        <p:tgtEl>
                                          <p:spTgt spid="44"/>
                                        </p:tgtEl>
                                        <p:attrNameLst>
                                          <p:attrName>ppt_w</p:attrName>
                                        </p:attrNameLst>
                                      </p:cBhvr>
                                      <p:tavLst>
                                        <p:tav tm="0">
                                          <p:val>
                                            <p:fltVal val="0"/>
                                          </p:val>
                                        </p:tav>
                                        <p:tav tm="100000">
                                          <p:val>
                                            <p:strVal val="#ppt_w"/>
                                          </p:val>
                                        </p:tav>
                                      </p:tavLst>
                                    </p:anim>
                                    <p:anim calcmode="lin" valueType="num">
                                      <p:cBhvr>
                                        <p:cTn id="127" dur="500" fill="hold"/>
                                        <p:tgtEl>
                                          <p:spTgt spid="44"/>
                                        </p:tgtEl>
                                        <p:attrNameLst>
                                          <p:attrName>ppt_h</p:attrName>
                                        </p:attrNameLst>
                                      </p:cBhvr>
                                      <p:tavLst>
                                        <p:tav tm="0">
                                          <p:val>
                                            <p:fltVal val="0"/>
                                          </p:val>
                                        </p:tav>
                                        <p:tav tm="100000">
                                          <p:val>
                                            <p:strVal val="#ppt_h"/>
                                          </p:val>
                                        </p:tav>
                                      </p:tavLst>
                                    </p:anim>
                                    <p:animEffect transition="in" filter="fade">
                                      <p:cBhvr>
                                        <p:cTn id="128" dur="500"/>
                                        <p:tgtEl>
                                          <p:spTgt spid="44"/>
                                        </p:tgtEl>
                                      </p:cBhvr>
                                    </p:animEffect>
                                    <p:anim calcmode="lin" valueType="num">
                                      <p:cBhvr>
                                        <p:cTn id="129" dur="500" fill="hold"/>
                                        <p:tgtEl>
                                          <p:spTgt spid="44"/>
                                        </p:tgtEl>
                                        <p:attrNameLst>
                                          <p:attrName>ppt_x</p:attrName>
                                        </p:attrNameLst>
                                      </p:cBhvr>
                                      <p:tavLst>
                                        <p:tav tm="0">
                                          <p:val>
                                            <p:fltVal val="0.5"/>
                                          </p:val>
                                        </p:tav>
                                        <p:tav tm="100000">
                                          <p:val>
                                            <p:strVal val="#ppt_x"/>
                                          </p:val>
                                        </p:tav>
                                      </p:tavLst>
                                    </p:anim>
                                    <p:anim calcmode="lin" valueType="num">
                                      <p:cBhvr>
                                        <p:cTn id="130" dur="500" fill="hold"/>
                                        <p:tgtEl>
                                          <p:spTgt spid="44"/>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500" fill="hold"/>
                                        <p:tgtEl>
                                          <p:spTgt spid="45"/>
                                        </p:tgtEl>
                                        <p:attrNameLst>
                                          <p:attrName>ppt_w</p:attrName>
                                        </p:attrNameLst>
                                      </p:cBhvr>
                                      <p:tavLst>
                                        <p:tav tm="0">
                                          <p:val>
                                            <p:fltVal val="0"/>
                                          </p:val>
                                        </p:tav>
                                        <p:tav tm="100000">
                                          <p:val>
                                            <p:strVal val="#ppt_w"/>
                                          </p:val>
                                        </p:tav>
                                      </p:tavLst>
                                    </p:anim>
                                    <p:anim calcmode="lin" valueType="num">
                                      <p:cBhvr>
                                        <p:cTn id="134" dur="500" fill="hold"/>
                                        <p:tgtEl>
                                          <p:spTgt spid="45"/>
                                        </p:tgtEl>
                                        <p:attrNameLst>
                                          <p:attrName>ppt_h</p:attrName>
                                        </p:attrNameLst>
                                      </p:cBhvr>
                                      <p:tavLst>
                                        <p:tav tm="0">
                                          <p:val>
                                            <p:fltVal val="0"/>
                                          </p:val>
                                        </p:tav>
                                        <p:tav tm="100000">
                                          <p:val>
                                            <p:strVal val="#ppt_h"/>
                                          </p:val>
                                        </p:tav>
                                      </p:tavLst>
                                    </p:anim>
                                    <p:animEffect transition="in" filter="fade">
                                      <p:cBhvr>
                                        <p:cTn id="135" dur="500"/>
                                        <p:tgtEl>
                                          <p:spTgt spid="45"/>
                                        </p:tgtEl>
                                      </p:cBhvr>
                                    </p:animEffect>
                                    <p:anim calcmode="lin" valueType="num">
                                      <p:cBhvr>
                                        <p:cTn id="136" dur="500" fill="hold"/>
                                        <p:tgtEl>
                                          <p:spTgt spid="45"/>
                                        </p:tgtEl>
                                        <p:attrNameLst>
                                          <p:attrName>ppt_x</p:attrName>
                                        </p:attrNameLst>
                                      </p:cBhvr>
                                      <p:tavLst>
                                        <p:tav tm="0">
                                          <p:val>
                                            <p:fltVal val="0.5"/>
                                          </p:val>
                                        </p:tav>
                                        <p:tav tm="100000">
                                          <p:val>
                                            <p:strVal val="#ppt_x"/>
                                          </p:val>
                                        </p:tav>
                                      </p:tavLst>
                                    </p:anim>
                                    <p:anim calcmode="lin" valueType="num">
                                      <p:cBhvr>
                                        <p:cTn id="137" dur="500" fill="hold"/>
                                        <p:tgtEl>
                                          <p:spTgt spid="45"/>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 calcmode="lin" valueType="num">
                                      <p:cBhvr>
                                        <p:cTn id="140" dur="500" fill="hold"/>
                                        <p:tgtEl>
                                          <p:spTgt spid="46"/>
                                        </p:tgtEl>
                                        <p:attrNameLst>
                                          <p:attrName>ppt_w</p:attrName>
                                        </p:attrNameLst>
                                      </p:cBhvr>
                                      <p:tavLst>
                                        <p:tav tm="0">
                                          <p:val>
                                            <p:fltVal val="0"/>
                                          </p:val>
                                        </p:tav>
                                        <p:tav tm="100000">
                                          <p:val>
                                            <p:strVal val="#ppt_w"/>
                                          </p:val>
                                        </p:tav>
                                      </p:tavLst>
                                    </p:anim>
                                    <p:anim calcmode="lin" valueType="num">
                                      <p:cBhvr>
                                        <p:cTn id="141" dur="500" fill="hold"/>
                                        <p:tgtEl>
                                          <p:spTgt spid="46"/>
                                        </p:tgtEl>
                                        <p:attrNameLst>
                                          <p:attrName>ppt_h</p:attrName>
                                        </p:attrNameLst>
                                      </p:cBhvr>
                                      <p:tavLst>
                                        <p:tav tm="0">
                                          <p:val>
                                            <p:fltVal val="0"/>
                                          </p:val>
                                        </p:tav>
                                        <p:tav tm="100000">
                                          <p:val>
                                            <p:strVal val="#ppt_h"/>
                                          </p:val>
                                        </p:tav>
                                      </p:tavLst>
                                    </p:anim>
                                    <p:animEffect transition="in" filter="fade">
                                      <p:cBhvr>
                                        <p:cTn id="142" dur="500"/>
                                        <p:tgtEl>
                                          <p:spTgt spid="46"/>
                                        </p:tgtEl>
                                      </p:cBhvr>
                                    </p:animEffect>
                                    <p:anim calcmode="lin" valueType="num">
                                      <p:cBhvr>
                                        <p:cTn id="143" dur="500" fill="hold"/>
                                        <p:tgtEl>
                                          <p:spTgt spid="46"/>
                                        </p:tgtEl>
                                        <p:attrNameLst>
                                          <p:attrName>ppt_x</p:attrName>
                                        </p:attrNameLst>
                                      </p:cBhvr>
                                      <p:tavLst>
                                        <p:tav tm="0">
                                          <p:val>
                                            <p:fltVal val="0.5"/>
                                          </p:val>
                                        </p:tav>
                                        <p:tav tm="100000">
                                          <p:val>
                                            <p:strVal val="#ppt_x"/>
                                          </p:val>
                                        </p:tav>
                                      </p:tavLst>
                                    </p:anim>
                                    <p:anim calcmode="lin" valueType="num">
                                      <p:cBhvr>
                                        <p:cTn id="144" dur="500" fill="hold"/>
                                        <p:tgtEl>
                                          <p:spTgt spid="46"/>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47"/>
                                        </p:tgtEl>
                                        <p:attrNameLst>
                                          <p:attrName>style.visibility</p:attrName>
                                        </p:attrNameLst>
                                      </p:cBhvr>
                                      <p:to>
                                        <p:strVal val="visible"/>
                                      </p:to>
                                    </p:set>
                                    <p:anim calcmode="lin" valueType="num">
                                      <p:cBhvr>
                                        <p:cTn id="147" dur="500" fill="hold"/>
                                        <p:tgtEl>
                                          <p:spTgt spid="47"/>
                                        </p:tgtEl>
                                        <p:attrNameLst>
                                          <p:attrName>ppt_w</p:attrName>
                                        </p:attrNameLst>
                                      </p:cBhvr>
                                      <p:tavLst>
                                        <p:tav tm="0">
                                          <p:val>
                                            <p:fltVal val="0"/>
                                          </p:val>
                                        </p:tav>
                                        <p:tav tm="100000">
                                          <p:val>
                                            <p:strVal val="#ppt_w"/>
                                          </p:val>
                                        </p:tav>
                                      </p:tavLst>
                                    </p:anim>
                                    <p:anim calcmode="lin" valueType="num">
                                      <p:cBhvr>
                                        <p:cTn id="148" dur="500" fill="hold"/>
                                        <p:tgtEl>
                                          <p:spTgt spid="47"/>
                                        </p:tgtEl>
                                        <p:attrNameLst>
                                          <p:attrName>ppt_h</p:attrName>
                                        </p:attrNameLst>
                                      </p:cBhvr>
                                      <p:tavLst>
                                        <p:tav tm="0">
                                          <p:val>
                                            <p:fltVal val="0"/>
                                          </p:val>
                                        </p:tav>
                                        <p:tav tm="100000">
                                          <p:val>
                                            <p:strVal val="#ppt_h"/>
                                          </p:val>
                                        </p:tav>
                                      </p:tavLst>
                                    </p:anim>
                                    <p:animEffect transition="in" filter="fade">
                                      <p:cBhvr>
                                        <p:cTn id="149" dur="500"/>
                                        <p:tgtEl>
                                          <p:spTgt spid="47"/>
                                        </p:tgtEl>
                                      </p:cBhvr>
                                    </p:animEffect>
                                    <p:anim calcmode="lin" valueType="num">
                                      <p:cBhvr>
                                        <p:cTn id="150" dur="500" fill="hold"/>
                                        <p:tgtEl>
                                          <p:spTgt spid="47"/>
                                        </p:tgtEl>
                                        <p:attrNameLst>
                                          <p:attrName>ppt_x</p:attrName>
                                        </p:attrNameLst>
                                      </p:cBhvr>
                                      <p:tavLst>
                                        <p:tav tm="0">
                                          <p:val>
                                            <p:fltVal val="0.5"/>
                                          </p:val>
                                        </p:tav>
                                        <p:tav tm="100000">
                                          <p:val>
                                            <p:strVal val="#ppt_x"/>
                                          </p:val>
                                        </p:tav>
                                      </p:tavLst>
                                    </p:anim>
                                    <p:anim calcmode="lin" valueType="num">
                                      <p:cBhvr>
                                        <p:cTn id="151" dur="500" fill="hold"/>
                                        <p:tgtEl>
                                          <p:spTgt spid="47"/>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48"/>
                                        </p:tgtEl>
                                        <p:attrNameLst>
                                          <p:attrName>style.visibility</p:attrName>
                                        </p:attrNameLst>
                                      </p:cBhvr>
                                      <p:to>
                                        <p:strVal val="visible"/>
                                      </p:to>
                                    </p:set>
                                    <p:anim calcmode="lin" valueType="num">
                                      <p:cBhvr>
                                        <p:cTn id="154" dur="500" fill="hold"/>
                                        <p:tgtEl>
                                          <p:spTgt spid="48"/>
                                        </p:tgtEl>
                                        <p:attrNameLst>
                                          <p:attrName>ppt_w</p:attrName>
                                        </p:attrNameLst>
                                      </p:cBhvr>
                                      <p:tavLst>
                                        <p:tav tm="0">
                                          <p:val>
                                            <p:fltVal val="0"/>
                                          </p:val>
                                        </p:tav>
                                        <p:tav tm="100000">
                                          <p:val>
                                            <p:strVal val="#ppt_w"/>
                                          </p:val>
                                        </p:tav>
                                      </p:tavLst>
                                    </p:anim>
                                    <p:anim calcmode="lin" valueType="num">
                                      <p:cBhvr>
                                        <p:cTn id="155" dur="500" fill="hold"/>
                                        <p:tgtEl>
                                          <p:spTgt spid="48"/>
                                        </p:tgtEl>
                                        <p:attrNameLst>
                                          <p:attrName>ppt_h</p:attrName>
                                        </p:attrNameLst>
                                      </p:cBhvr>
                                      <p:tavLst>
                                        <p:tav tm="0">
                                          <p:val>
                                            <p:fltVal val="0"/>
                                          </p:val>
                                        </p:tav>
                                        <p:tav tm="100000">
                                          <p:val>
                                            <p:strVal val="#ppt_h"/>
                                          </p:val>
                                        </p:tav>
                                      </p:tavLst>
                                    </p:anim>
                                    <p:animEffect transition="in" filter="fade">
                                      <p:cBhvr>
                                        <p:cTn id="156" dur="500"/>
                                        <p:tgtEl>
                                          <p:spTgt spid="48"/>
                                        </p:tgtEl>
                                      </p:cBhvr>
                                    </p:animEffect>
                                    <p:anim calcmode="lin" valueType="num">
                                      <p:cBhvr>
                                        <p:cTn id="157" dur="500" fill="hold"/>
                                        <p:tgtEl>
                                          <p:spTgt spid="48"/>
                                        </p:tgtEl>
                                        <p:attrNameLst>
                                          <p:attrName>ppt_x</p:attrName>
                                        </p:attrNameLst>
                                      </p:cBhvr>
                                      <p:tavLst>
                                        <p:tav tm="0">
                                          <p:val>
                                            <p:fltVal val="0.5"/>
                                          </p:val>
                                        </p:tav>
                                        <p:tav tm="100000">
                                          <p:val>
                                            <p:strVal val="#ppt_x"/>
                                          </p:val>
                                        </p:tav>
                                      </p:tavLst>
                                    </p:anim>
                                    <p:anim calcmode="lin" valueType="num">
                                      <p:cBhvr>
                                        <p:cTn id="158" dur="500" fill="hold"/>
                                        <p:tgtEl>
                                          <p:spTgt spid="48"/>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49"/>
                                        </p:tgtEl>
                                        <p:attrNameLst>
                                          <p:attrName>style.visibility</p:attrName>
                                        </p:attrNameLst>
                                      </p:cBhvr>
                                      <p:to>
                                        <p:strVal val="visible"/>
                                      </p:to>
                                    </p:set>
                                    <p:anim calcmode="lin" valueType="num">
                                      <p:cBhvr>
                                        <p:cTn id="161" dur="500" fill="hold"/>
                                        <p:tgtEl>
                                          <p:spTgt spid="49"/>
                                        </p:tgtEl>
                                        <p:attrNameLst>
                                          <p:attrName>ppt_w</p:attrName>
                                        </p:attrNameLst>
                                      </p:cBhvr>
                                      <p:tavLst>
                                        <p:tav tm="0">
                                          <p:val>
                                            <p:fltVal val="0"/>
                                          </p:val>
                                        </p:tav>
                                        <p:tav tm="100000">
                                          <p:val>
                                            <p:strVal val="#ppt_w"/>
                                          </p:val>
                                        </p:tav>
                                      </p:tavLst>
                                    </p:anim>
                                    <p:anim calcmode="lin" valueType="num">
                                      <p:cBhvr>
                                        <p:cTn id="162" dur="500" fill="hold"/>
                                        <p:tgtEl>
                                          <p:spTgt spid="49"/>
                                        </p:tgtEl>
                                        <p:attrNameLst>
                                          <p:attrName>ppt_h</p:attrName>
                                        </p:attrNameLst>
                                      </p:cBhvr>
                                      <p:tavLst>
                                        <p:tav tm="0">
                                          <p:val>
                                            <p:fltVal val="0"/>
                                          </p:val>
                                        </p:tav>
                                        <p:tav tm="100000">
                                          <p:val>
                                            <p:strVal val="#ppt_h"/>
                                          </p:val>
                                        </p:tav>
                                      </p:tavLst>
                                    </p:anim>
                                    <p:animEffect transition="in" filter="fade">
                                      <p:cBhvr>
                                        <p:cTn id="163" dur="500"/>
                                        <p:tgtEl>
                                          <p:spTgt spid="49"/>
                                        </p:tgtEl>
                                      </p:cBhvr>
                                    </p:animEffect>
                                    <p:anim calcmode="lin" valueType="num">
                                      <p:cBhvr>
                                        <p:cTn id="164" dur="500" fill="hold"/>
                                        <p:tgtEl>
                                          <p:spTgt spid="49"/>
                                        </p:tgtEl>
                                        <p:attrNameLst>
                                          <p:attrName>ppt_x</p:attrName>
                                        </p:attrNameLst>
                                      </p:cBhvr>
                                      <p:tavLst>
                                        <p:tav tm="0">
                                          <p:val>
                                            <p:fltVal val="0.5"/>
                                          </p:val>
                                        </p:tav>
                                        <p:tav tm="100000">
                                          <p:val>
                                            <p:strVal val="#ppt_x"/>
                                          </p:val>
                                        </p:tav>
                                      </p:tavLst>
                                    </p:anim>
                                    <p:anim calcmode="lin" valueType="num">
                                      <p:cBhvr>
                                        <p:cTn id="165" dur="500" fill="hold"/>
                                        <p:tgtEl>
                                          <p:spTgt spid="49"/>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52"/>
                                        </p:tgtEl>
                                        <p:attrNameLst>
                                          <p:attrName>style.visibility</p:attrName>
                                        </p:attrNameLst>
                                      </p:cBhvr>
                                      <p:to>
                                        <p:strVal val="visible"/>
                                      </p:to>
                                    </p:set>
                                    <p:anim calcmode="lin" valueType="num">
                                      <p:cBhvr>
                                        <p:cTn id="168" dur="500" fill="hold"/>
                                        <p:tgtEl>
                                          <p:spTgt spid="52"/>
                                        </p:tgtEl>
                                        <p:attrNameLst>
                                          <p:attrName>ppt_w</p:attrName>
                                        </p:attrNameLst>
                                      </p:cBhvr>
                                      <p:tavLst>
                                        <p:tav tm="0">
                                          <p:val>
                                            <p:fltVal val="0"/>
                                          </p:val>
                                        </p:tav>
                                        <p:tav tm="100000">
                                          <p:val>
                                            <p:strVal val="#ppt_w"/>
                                          </p:val>
                                        </p:tav>
                                      </p:tavLst>
                                    </p:anim>
                                    <p:anim calcmode="lin" valueType="num">
                                      <p:cBhvr>
                                        <p:cTn id="169" dur="500" fill="hold"/>
                                        <p:tgtEl>
                                          <p:spTgt spid="52"/>
                                        </p:tgtEl>
                                        <p:attrNameLst>
                                          <p:attrName>ppt_h</p:attrName>
                                        </p:attrNameLst>
                                      </p:cBhvr>
                                      <p:tavLst>
                                        <p:tav tm="0">
                                          <p:val>
                                            <p:fltVal val="0"/>
                                          </p:val>
                                        </p:tav>
                                        <p:tav tm="100000">
                                          <p:val>
                                            <p:strVal val="#ppt_h"/>
                                          </p:val>
                                        </p:tav>
                                      </p:tavLst>
                                    </p:anim>
                                    <p:animEffect transition="in" filter="fade">
                                      <p:cBhvr>
                                        <p:cTn id="170" dur="500"/>
                                        <p:tgtEl>
                                          <p:spTgt spid="52"/>
                                        </p:tgtEl>
                                      </p:cBhvr>
                                    </p:animEffect>
                                    <p:anim calcmode="lin" valueType="num">
                                      <p:cBhvr>
                                        <p:cTn id="171" dur="500" fill="hold"/>
                                        <p:tgtEl>
                                          <p:spTgt spid="52"/>
                                        </p:tgtEl>
                                        <p:attrNameLst>
                                          <p:attrName>ppt_x</p:attrName>
                                        </p:attrNameLst>
                                      </p:cBhvr>
                                      <p:tavLst>
                                        <p:tav tm="0">
                                          <p:val>
                                            <p:fltVal val="0.5"/>
                                          </p:val>
                                        </p:tav>
                                        <p:tav tm="100000">
                                          <p:val>
                                            <p:strVal val="#ppt_x"/>
                                          </p:val>
                                        </p:tav>
                                      </p:tavLst>
                                    </p:anim>
                                    <p:anim calcmode="lin" valueType="num">
                                      <p:cBhvr>
                                        <p:cTn id="172" dur="500" fill="hold"/>
                                        <p:tgtEl>
                                          <p:spTgt spid="52"/>
                                        </p:tgtEl>
                                        <p:attrNameLst>
                                          <p:attrName>ppt_y</p:attrName>
                                        </p:attrNameLst>
                                      </p:cBhvr>
                                      <p:tavLst>
                                        <p:tav tm="0">
                                          <p:val>
                                            <p:fltVal val="0.5"/>
                                          </p:val>
                                        </p:tav>
                                        <p:tav tm="100000">
                                          <p:val>
                                            <p:strVal val="#ppt_y"/>
                                          </p:val>
                                        </p:tav>
                                      </p:tavLst>
                                    </p:anim>
                                  </p:childTnLst>
                                </p:cTn>
                              </p:par>
                              <p:par>
                                <p:cTn id="173" presetID="53" presetClass="entr" presetSubtype="528" fill="hold" grpId="0" nodeType="withEffect">
                                  <p:stCondLst>
                                    <p:cond delay="0"/>
                                  </p:stCondLst>
                                  <p:childTnLst>
                                    <p:set>
                                      <p:cBhvr>
                                        <p:cTn id="174" dur="1" fill="hold">
                                          <p:stCondLst>
                                            <p:cond delay="0"/>
                                          </p:stCondLst>
                                        </p:cTn>
                                        <p:tgtEl>
                                          <p:spTgt spid="53"/>
                                        </p:tgtEl>
                                        <p:attrNameLst>
                                          <p:attrName>style.visibility</p:attrName>
                                        </p:attrNameLst>
                                      </p:cBhvr>
                                      <p:to>
                                        <p:strVal val="visible"/>
                                      </p:to>
                                    </p:set>
                                    <p:anim calcmode="lin" valueType="num">
                                      <p:cBhvr>
                                        <p:cTn id="175" dur="500" fill="hold"/>
                                        <p:tgtEl>
                                          <p:spTgt spid="53"/>
                                        </p:tgtEl>
                                        <p:attrNameLst>
                                          <p:attrName>ppt_w</p:attrName>
                                        </p:attrNameLst>
                                      </p:cBhvr>
                                      <p:tavLst>
                                        <p:tav tm="0">
                                          <p:val>
                                            <p:fltVal val="0"/>
                                          </p:val>
                                        </p:tav>
                                        <p:tav tm="100000">
                                          <p:val>
                                            <p:strVal val="#ppt_w"/>
                                          </p:val>
                                        </p:tav>
                                      </p:tavLst>
                                    </p:anim>
                                    <p:anim calcmode="lin" valueType="num">
                                      <p:cBhvr>
                                        <p:cTn id="176" dur="500" fill="hold"/>
                                        <p:tgtEl>
                                          <p:spTgt spid="53"/>
                                        </p:tgtEl>
                                        <p:attrNameLst>
                                          <p:attrName>ppt_h</p:attrName>
                                        </p:attrNameLst>
                                      </p:cBhvr>
                                      <p:tavLst>
                                        <p:tav tm="0">
                                          <p:val>
                                            <p:fltVal val="0"/>
                                          </p:val>
                                        </p:tav>
                                        <p:tav tm="100000">
                                          <p:val>
                                            <p:strVal val="#ppt_h"/>
                                          </p:val>
                                        </p:tav>
                                      </p:tavLst>
                                    </p:anim>
                                    <p:animEffect transition="in" filter="fade">
                                      <p:cBhvr>
                                        <p:cTn id="177" dur="500"/>
                                        <p:tgtEl>
                                          <p:spTgt spid="53"/>
                                        </p:tgtEl>
                                      </p:cBhvr>
                                    </p:animEffect>
                                    <p:anim calcmode="lin" valueType="num">
                                      <p:cBhvr>
                                        <p:cTn id="178" dur="500" fill="hold"/>
                                        <p:tgtEl>
                                          <p:spTgt spid="53"/>
                                        </p:tgtEl>
                                        <p:attrNameLst>
                                          <p:attrName>ppt_x</p:attrName>
                                        </p:attrNameLst>
                                      </p:cBhvr>
                                      <p:tavLst>
                                        <p:tav tm="0">
                                          <p:val>
                                            <p:fltVal val="0.5"/>
                                          </p:val>
                                        </p:tav>
                                        <p:tav tm="100000">
                                          <p:val>
                                            <p:strVal val="#ppt_x"/>
                                          </p:val>
                                        </p:tav>
                                      </p:tavLst>
                                    </p:anim>
                                    <p:anim calcmode="lin" valueType="num">
                                      <p:cBhvr>
                                        <p:cTn id="179" dur="500" fill="hold"/>
                                        <p:tgtEl>
                                          <p:spTgt spid="53"/>
                                        </p:tgtEl>
                                        <p:attrNameLst>
                                          <p:attrName>ppt_y</p:attrName>
                                        </p:attrNameLst>
                                      </p:cBhvr>
                                      <p:tavLst>
                                        <p:tav tm="0">
                                          <p:val>
                                            <p:fltVal val="0.5"/>
                                          </p:val>
                                        </p:tav>
                                        <p:tav tm="100000">
                                          <p:val>
                                            <p:strVal val="#ppt_y"/>
                                          </p:val>
                                        </p:tav>
                                      </p:tavLst>
                                    </p:anim>
                                  </p:childTnLst>
                                </p:cTn>
                              </p:par>
                              <p:par>
                                <p:cTn id="180" presetID="10" presetClass="entr" presetSubtype="0" fill="hold" grpId="0" nodeType="withEffect">
                                  <p:stCondLst>
                                    <p:cond delay="0"/>
                                  </p:stCondLst>
                                  <p:childTnLst>
                                    <p:set>
                                      <p:cBhvr>
                                        <p:cTn id="181" dur="1" fill="hold">
                                          <p:stCondLst>
                                            <p:cond delay="0"/>
                                          </p:stCondLst>
                                        </p:cTn>
                                        <p:tgtEl>
                                          <p:spTgt spid="19"/>
                                        </p:tgtEl>
                                        <p:attrNameLst>
                                          <p:attrName>style.visibility</p:attrName>
                                        </p:attrNameLst>
                                      </p:cBhvr>
                                      <p:to>
                                        <p:strVal val="visible"/>
                                      </p:to>
                                    </p:set>
                                    <p:animEffect transition="in" filter="fade">
                                      <p:cBhvr>
                                        <p:cTn id="182" dur="500"/>
                                        <p:tgtEl>
                                          <p:spTgt spid="19"/>
                                        </p:tgtEl>
                                      </p:cBhvr>
                                    </p:animEffect>
                                  </p:childTnLst>
                                </p:cTn>
                              </p:par>
                              <p:par>
                                <p:cTn id="183" presetID="53" presetClass="entr" presetSubtype="528" fill="hold" nodeType="withEffect">
                                  <p:stCondLst>
                                    <p:cond delay="0"/>
                                  </p:stCondLst>
                                  <p:childTnLst>
                                    <p:set>
                                      <p:cBhvr>
                                        <p:cTn id="184" dur="1" fill="hold">
                                          <p:stCondLst>
                                            <p:cond delay="0"/>
                                          </p:stCondLst>
                                        </p:cTn>
                                        <p:tgtEl>
                                          <p:spTgt spid="50"/>
                                        </p:tgtEl>
                                        <p:attrNameLst>
                                          <p:attrName>style.visibility</p:attrName>
                                        </p:attrNameLst>
                                      </p:cBhvr>
                                      <p:to>
                                        <p:strVal val="visible"/>
                                      </p:to>
                                    </p:set>
                                    <p:anim calcmode="lin" valueType="num">
                                      <p:cBhvr>
                                        <p:cTn id="185" dur="500" fill="hold"/>
                                        <p:tgtEl>
                                          <p:spTgt spid="50"/>
                                        </p:tgtEl>
                                        <p:attrNameLst>
                                          <p:attrName>ppt_w</p:attrName>
                                        </p:attrNameLst>
                                      </p:cBhvr>
                                      <p:tavLst>
                                        <p:tav tm="0">
                                          <p:val>
                                            <p:fltVal val="0"/>
                                          </p:val>
                                        </p:tav>
                                        <p:tav tm="100000">
                                          <p:val>
                                            <p:strVal val="#ppt_w"/>
                                          </p:val>
                                        </p:tav>
                                      </p:tavLst>
                                    </p:anim>
                                    <p:anim calcmode="lin" valueType="num">
                                      <p:cBhvr>
                                        <p:cTn id="186" dur="500" fill="hold"/>
                                        <p:tgtEl>
                                          <p:spTgt spid="50"/>
                                        </p:tgtEl>
                                        <p:attrNameLst>
                                          <p:attrName>ppt_h</p:attrName>
                                        </p:attrNameLst>
                                      </p:cBhvr>
                                      <p:tavLst>
                                        <p:tav tm="0">
                                          <p:val>
                                            <p:fltVal val="0"/>
                                          </p:val>
                                        </p:tav>
                                        <p:tav tm="100000">
                                          <p:val>
                                            <p:strVal val="#ppt_h"/>
                                          </p:val>
                                        </p:tav>
                                      </p:tavLst>
                                    </p:anim>
                                    <p:animEffect transition="in" filter="fade">
                                      <p:cBhvr>
                                        <p:cTn id="187" dur="500"/>
                                        <p:tgtEl>
                                          <p:spTgt spid="50"/>
                                        </p:tgtEl>
                                      </p:cBhvr>
                                    </p:animEffect>
                                    <p:anim calcmode="lin" valueType="num">
                                      <p:cBhvr>
                                        <p:cTn id="188" dur="500" fill="hold"/>
                                        <p:tgtEl>
                                          <p:spTgt spid="50"/>
                                        </p:tgtEl>
                                        <p:attrNameLst>
                                          <p:attrName>ppt_x</p:attrName>
                                        </p:attrNameLst>
                                      </p:cBhvr>
                                      <p:tavLst>
                                        <p:tav tm="0">
                                          <p:val>
                                            <p:fltVal val="0.5"/>
                                          </p:val>
                                        </p:tav>
                                        <p:tav tm="100000">
                                          <p:val>
                                            <p:strVal val="#ppt_x"/>
                                          </p:val>
                                        </p:tav>
                                      </p:tavLst>
                                    </p:anim>
                                    <p:anim calcmode="lin" valueType="num">
                                      <p:cBhvr>
                                        <p:cTn id="189" dur="500" fill="hold"/>
                                        <p:tgtEl>
                                          <p:spTgt spid="50"/>
                                        </p:tgtEl>
                                        <p:attrNameLst>
                                          <p:attrName>ppt_y</p:attrName>
                                        </p:attrNameLst>
                                      </p:cBhvr>
                                      <p:tavLst>
                                        <p:tav tm="0">
                                          <p:val>
                                            <p:fltVal val="0.5"/>
                                          </p:val>
                                        </p:tav>
                                        <p:tav tm="100000">
                                          <p:val>
                                            <p:strVal val="#ppt_y"/>
                                          </p:val>
                                        </p:tav>
                                      </p:tavLst>
                                    </p:anim>
                                  </p:childTnLst>
                                </p:cTn>
                              </p:par>
                              <p:par>
                                <p:cTn id="190" presetID="53" presetClass="entr" presetSubtype="528" fill="hold" nodeType="withEffect">
                                  <p:stCondLst>
                                    <p:cond delay="0"/>
                                  </p:stCondLst>
                                  <p:childTnLst>
                                    <p:set>
                                      <p:cBhvr>
                                        <p:cTn id="191" dur="1" fill="hold">
                                          <p:stCondLst>
                                            <p:cond delay="0"/>
                                          </p:stCondLst>
                                        </p:cTn>
                                        <p:tgtEl>
                                          <p:spTgt spid="66"/>
                                        </p:tgtEl>
                                        <p:attrNameLst>
                                          <p:attrName>style.visibility</p:attrName>
                                        </p:attrNameLst>
                                      </p:cBhvr>
                                      <p:to>
                                        <p:strVal val="visible"/>
                                      </p:to>
                                    </p:set>
                                    <p:anim calcmode="lin" valueType="num">
                                      <p:cBhvr>
                                        <p:cTn id="192" dur="500" fill="hold"/>
                                        <p:tgtEl>
                                          <p:spTgt spid="66"/>
                                        </p:tgtEl>
                                        <p:attrNameLst>
                                          <p:attrName>ppt_w</p:attrName>
                                        </p:attrNameLst>
                                      </p:cBhvr>
                                      <p:tavLst>
                                        <p:tav tm="0">
                                          <p:val>
                                            <p:fltVal val="0"/>
                                          </p:val>
                                        </p:tav>
                                        <p:tav tm="100000">
                                          <p:val>
                                            <p:strVal val="#ppt_w"/>
                                          </p:val>
                                        </p:tav>
                                      </p:tavLst>
                                    </p:anim>
                                    <p:anim calcmode="lin" valueType="num">
                                      <p:cBhvr>
                                        <p:cTn id="193" dur="500" fill="hold"/>
                                        <p:tgtEl>
                                          <p:spTgt spid="66"/>
                                        </p:tgtEl>
                                        <p:attrNameLst>
                                          <p:attrName>ppt_h</p:attrName>
                                        </p:attrNameLst>
                                      </p:cBhvr>
                                      <p:tavLst>
                                        <p:tav tm="0">
                                          <p:val>
                                            <p:fltVal val="0"/>
                                          </p:val>
                                        </p:tav>
                                        <p:tav tm="100000">
                                          <p:val>
                                            <p:strVal val="#ppt_h"/>
                                          </p:val>
                                        </p:tav>
                                      </p:tavLst>
                                    </p:anim>
                                    <p:animEffect transition="in" filter="fade">
                                      <p:cBhvr>
                                        <p:cTn id="194" dur="500"/>
                                        <p:tgtEl>
                                          <p:spTgt spid="66"/>
                                        </p:tgtEl>
                                      </p:cBhvr>
                                    </p:animEffect>
                                    <p:anim calcmode="lin" valueType="num">
                                      <p:cBhvr>
                                        <p:cTn id="195" dur="500" fill="hold"/>
                                        <p:tgtEl>
                                          <p:spTgt spid="66"/>
                                        </p:tgtEl>
                                        <p:attrNameLst>
                                          <p:attrName>ppt_x</p:attrName>
                                        </p:attrNameLst>
                                      </p:cBhvr>
                                      <p:tavLst>
                                        <p:tav tm="0">
                                          <p:val>
                                            <p:fltVal val="0.5"/>
                                          </p:val>
                                        </p:tav>
                                        <p:tav tm="100000">
                                          <p:val>
                                            <p:strVal val="#ppt_x"/>
                                          </p:val>
                                        </p:tav>
                                      </p:tavLst>
                                    </p:anim>
                                    <p:anim calcmode="lin" valueType="num">
                                      <p:cBhvr>
                                        <p:cTn id="196" dur="500" fill="hold"/>
                                        <p:tgtEl>
                                          <p:spTgt spid="66"/>
                                        </p:tgtEl>
                                        <p:attrNameLst>
                                          <p:attrName>ppt_y</p:attrName>
                                        </p:attrNameLst>
                                      </p:cBhvr>
                                      <p:tavLst>
                                        <p:tav tm="0">
                                          <p:val>
                                            <p:fltVal val="0.5"/>
                                          </p:val>
                                        </p:tav>
                                        <p:tav tm="100000">
                                          <p:val>
                                            <p:strVal val="#ppt_y"/>
                                          </p:val>
                                        </p:tav>
                                      </p:tavLst>
                                    </p:anim>
                                  </p:childTnLst>
                                </p:cTn>
                              </p:par>
                              <p:par>
                                <p:cTn id="197" presetID="53" presetClass="entr" presetSubtype="528" fill="hold" nodeType="withEffect">
                                  <p:stCondLst>
                                    <p:cond delay="0"/>
                                  </p:stCondLst>
                                  <p:childTnLst>
                                    <p:set>
                                      <p:cBhvr>
                                        <p:cTn id="198" dur="1" fill="hold">
                                          <p:stCondLst>
                                            <p:cond delay="0"/>
                                          </p:stCondLst>
                                        </p:cTn>
                                        <p:tgtEl>
                                          <p:spTgt spid="73"/>
                                        </p:tgtEl>
                                        <p:attrNameLst>
                                          <p:attrName>style.visibility</p:attrName>
                                        </p:attrNameLst>
                                      </p:cBhvr>
                                      <p:to>
                                        <p:strVal val="visible"/>
                                      </p:to>
                                    </p:set>
                                    <p:anim calcmode="lin" valueType="num">
                                      <p:cBhvr>
                                        <p:cTn id="199" dur="500" fill="hold"/>
                                        <p:tgtEl>
                                          <p:spTgt spid="73"/>
                                        </p:tgtEl>
                                        <p:attrNameLst>
                                          <p:attrName>ppt_w</p:attrName>
                                        </p:attrNameLst>
                                      </p:cBhvr>
                                      <p:tavLst>
                                        <p:tav tm="0">
                                          <p:val>
                                            <p:fltVal val="0"/>
                                          </p:val>
                                        </p:tav>
                                        <p:tav tm="100000">
                                          <p:val>
                                            <p:strVal val="#ppt_w"/>
                                          </p:val>
                                        </p:tav>
                                      </p:tavLst>
                                    </p:anim>
                                    <p:anim calcmode="lin" valueType="num">
                                      <p:cBhvr>
                                        <p:cTn id="200" dur="500" fill="hold"/>
                                        <p:tgtEl>
                                          <p:spTgt spid="73"/>
                                        </p:tgtEl>
                                        <p:attrNameLst>
                                          <p:attrName>ppt_h</p:attrName>
                                        </p:attrNameLst>
                                      </p:cBhvr>
                                      <p:tavLst>
                                        <p:tav tm="0">
                                          <p:val>
                                            <p:fltVal val="0"/>
                                          </p:val>
                                        </p:tav>
                                        <p:tav tm="100000">
                                          <p:val>
                                            <p:strVal val="#ppt_h"/>
                                          </p:val>
                                        </p:tav>
                                      </p:tavLst>
                                    </p:anim>
                                    <p:animEffect transition="in" filter="fade">
                                      <p:cBhvr>
                                        <p:cTn id="201" dur="500"/>
                                        <p:tgtEl>
                                          <p:spTgt spid="73"/>
                                        </p:tgtEl>
                                      </p:cBhvr>
                                    </p:animEffect>
                                    <p:anim calcmode="lin" valueType="num">
                                      <p:cBhvr>
                                        <p:cTn id="202" dur="500" fill="hold"/>
                                        <p:tgtEl>
                                          <p:spTgt spid="73"/>
                                        </p:tgtEl>
                                        <p:attrNameLst>
                                          <p:attrName>ppt_x</p:attrName>
                                        </p:attrNameLst>
                                      </p:cBhvr>
                                      <p:tavLst>
                                        <p:tav tm="0">
                                          <p:val>
                                            <p:fltVal val="0.5"/>
                                          </p:val>
                                        </p:tav>
                                        <p:tav tm="100000">
                                          <p:val>
                                            <p:strVal val="#ppt_x"/>
                                          </p:val>
                                        </p:tav>
                                      </p:tavLst>
                                    </p:anim>
                                    <p:anim calcmode="lin" valueType="num">
                                      <p:cBhvr>
                                        <p:cTn id="203" dur="500" fill="hold"/>
                                        <p:tgtEl>
                                          <p:spTgt spid="73"/>
                                        </p:tgtEl>
                                        <p:attrNameLst>
                                          <p:attrName>ppt_y</p:attrName>
                                        </p:attrNameLst>
                                      </p:cBhvr>
                                      <p:tavLst>
                                        <p:tav tm="0">
                                          <p:val>
                                            <p:fltVal val="0.5"/>
                                          </p:val>
                                        </p:tav>
                                        <p:tav tm="100000">
                                          <p:val>
                                            <p:strVal val="#ppt_y"/>
                                          </p:val>
                                        </p:tav>
                                      </p:tavLst>
                                    </p:anim>
                                  </p:childTnLst>
                                </p:cTn>
                              </p:par>
                              <p:par>
                                <p:cTn id="204" presetID="53" presetClass="entr" presetSubtype="528" fill="hold" nodeType="withEffect">
                                  <p:stCondLst>
                                    <p:cond delay="0"/>
                                  </p:stCondLst>
                                  <p:childTnLst>
                                    <p:set>
                                      <p:cBhvr>
                                        <p:cTn id="205" dur="1" fill="hold">
                                          <p:stCondLst>
                                            <p:cond delay="0"/>
                                          </p:stCondLst>
                                        </p:cTn>
                                        <p:tgtEl>
                                          <p:spTgt spid="80"/>
                                        </p:tgtEl>
                                        <p:attrNameLst>
                                          <p:attrName>style.visibility</p:attrName>
                                        </p:attrNameLst>
                                      </p:cBhvr>
                                      <p:to>
                                        <p:strVal val="visible"/>
                                      </p:to>
                                    </p:set>
                                    <p:anim calcmode="lin" valueType="num">
                                      <p:cBhvr>
                                        <p:cTn id="206" dur="500" fill="hold"/>
                                        <p:tgtEl>
                                          <p:spTgt spid="80"/>
                                        </p:tgtEl>
                                        <p:attrNameLst>
                                          <p:attrName>ppt_w</p:attrName>
                                        </p:attrNameLst>
                                      </p:cBhvr>
                                      <p:tavLst>
                                        <p:tav tm="0">
                                          <p:val>
                                            <p:fltVal val="0"/>
                                          </p:val>
                                        </p:tav>
                                        <p:tav tm="100000">
                                          <p:val>
                                            <p:strVal val="#ppt_w"/>
                                          </p:val>
                                        </p:tav>
                                      </p:tavLst>
                                    </p:anim>
                                    <p:anim calcmode="lin" valueType="num">
                                      <p:cBhvr>
                                        <p:cTn id="207" dur="500" fill="hold"/>
                                        <p:tgtEl>
                                          <p:spTgt spid="80"/>
                                        </p:tgtEl>
                                        <p:attrNameLst>
                                          <p:attrName>ppt_h</p:attrName>
                                        </p:attrNameLst>
                                      </p:cBhvr>
                                      <p:tavLst>
                                        <p:tav tm="0">
                                          <p:val>
                                            <p:fltVal val="0"/>
                                          </p:val>
                                        </p:tav>
                                        <p:tav tm="100000">
                                          <p:val>
                                            <p:strVal val="#ppt_h"/>
                                          </p:val>
                                        </p:tav>
                                      </p:tavLst>
                                    </p:anim>
                                    <p:animEffect transition="in" filter="fade">
                                      <p:cBhvr>
                                        <p:cTn id="208" dur="500"/>
                                        <p:tgtEl>
                                          <p:spTgt spid="80"/>
                                        </p:tgtEl>
                                      </p:cBhvr>
                                    </p:animEffect>
                                    <p:anim calcmode="lin" valueType="num">
                                      <p:cBhvr>
                                        <p:cTn id="209" dur="500" fill="hold"/>
                                        <p:tgtEl>
                                          <p:spTgt spid="80"/>
                                        </p:tgtEl>
                                        <p:attrNameLst>
                                          <p:attrName>ppt_x</p:attrName>
                                        </p:attrNameLst>
                                      </p:cBhvr>
                                      <p:tavLst>
                                        <p:tav tm="0">
                                          <p:val>
                                            <p:fltVal val="0.5"/>
                                          </p:val>
                                        </p:tav>
                                        <p:tav tm="100000">
                                          <p:val>
                                            <p:strVal val="#ppt_x"/>
                                          </p:val>
                                        </p:tav>
                                      </p:tavLst>
                                    </p:anim>
                                    <p:anim calcmode="lin" valueType="num">
                                      <p:cBhvr>
                                        <p:cTn id="210" dur="500" fill="hold"/>
                                        <p:tgtEl>
                                          <p:spTgt spid="80"/>
                                        </p:tgtEl>
                                        <p:attrNameLst>
                                          <p:attrName>ppt_y</p:attrName>
                                        </p:attrNameLst>
                                      </p:cBhvr>
                                      <p:tavLst>
                                        <p:tav tm="0">
                                          <p:val>
                                            <p:fltVal val="0.5"/>
                                          </p:val>
                                        </p:tav>
                                        <p:tav tm="100000">
                                          <p:val>
                                            <p:strVal val="#ppt_y"/>
                                          </p:val>
                                        </p:tav>
                                      </p:tavLst>
                                    </p:anim>
                                  </p:childTnLst>
                                </p:cTn>
                              </p:par>
                            </p:childTnLst>
                          </p:cTn>
                        </p:par>
                        <p:par>
                          <p:cTn id="211" fill="hold">
                            <p:stCondLst>
                              <p:cond delay="1250"/>
                            </p:stCondLst>
                            <p:childTnLst>
                              <p:par>
                                <p:cTn id="212" presetID="10" presetClass="entr" presetSubtype="0" fill="hold" grpId="0" nodeType="afterEffect">
                                  <p:stCondLst>
                                    <p:cond delay="0"/>
                                  </p:stCondLst>
                                  <p:childTnLst>
                                    <p:set>
                                      <p:cBhvr>
                                        <p:cTn id="213" dur="1" fill="hold">
                                          <p:stCondLst>
                                            <p:cond delay="0"/>
                                          </p:stCondLst>
                                        </p:cTn>
                                        <p:tgtEl>
                                          <p:spTgt spid="4"/>
                                        </p:tgtEl>
                                        <p:attrNameLst>
                                          <p:attrName>style.visibility</p:attrName>
                                        </p:attrNameLst>
                                      </p:cBhvr>
                                      <p:to>
                                        <p:strVal val="visible"/>
                                      </p:to>
                                    </p:set>
                                    <p:animEffect transition="in" filter="fade">
                                      <p:cBhvr>
                                        <p:cTn id="214" dur="500"/>
                                        <p:tgtEl>
                                          <p:spTgt spid="4"/>
                                        </p:tgtEl>
                                      </p:cBhvr>
                                    </p:animEffect>
                                  </p:childTnLst>
                                </p:cTn>
                              </p:par>
                              <p:par>
                                <p:cTn id="215" presetID="10" presetClass="entr" presetSubtype="0" fill="hold" grpId="0" nodeType="withEffect">
                                  <p:stCondLst>
                                    <p:cond delay="0"/>
                                  </p:stCondLst>
                                  <p:iterate type="wd">
                                    <p:tmPct val="5000"/>
                                  </p:iterate>
                                  <p:childTnLst>
                                    <p:set>
                                      <p:cBhvr>
                                        <p:cTn id="216" dur="1" fill="hold">
                                          <p:stCondLst>
                                            <p:cond delay="0"/>
                                          </p:stCondLst>
                                        </p:cTn>
                                        <p:tgtEl>
                                          <p:spTgt spid="5"/>
                                        </p:tgtEl>
                                        <p:attrNameLst>
                                          <p:attrName>style.visibility</p:attrName>
                                        </p:attrNameLst>
                                      </p:cBhvr>
                                      <p:to>
                                        <p:strVal val="visible"/>
                                      </p:to>
                                    </p:set>
                                    <p:animEffect transition="in" filter="fade">
                                      <p:cBhvr>
                                        <p:cTn id="217" dur="500"/>
                                        <p:tgtEl>
                                          <p:spTgt spid="5"/>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8"/>
                                        </p:tgtEl>
                                        <p:attrNameLst>
                                          <p:attrName>style.visibility</p:attrName>
                                        </p:attrNameLst>
                                      </p:cBhvr>
                                      <p:to>
                                        <p:strVal val="visible"/>
                                      </p:to>
                                    </p:set>
                                    <p:animEffect transition="in" filter="fade">
                                      <p:cBhvr>
                                        <p:cTn id="220" dur="500"/>
                                        <p:tgtEl>
                                          <p:spTgt spid="8"/>
                                        </p:tgtEl>
                                      </p:cBhvr>
                                    </p:animEffect>
                                  </p:childTnLst>
                                </p:cTn>
                              </p:par>
                              <p:par>
                                <p:cTn id="221" presetID="10" presetClass="entr" presetSubtype="0" fill="hold" grpId="0" nodeType="withEffect">
                                  <p:stCondLst>
                                    <p:cond delay="0"/>
                                  </p:stCondLst>
                                  <p:iterate type="wd">
                                    <p:tmPct val="5000"/>
                                  </p:iterate>
                                  <p:childTnLst>
                                    <p:set>
                                      <p:cBhvr>
                                        <p:cTn id="222" dur="1" fill="hold">
                                          <p:stCondLst>
                                            <p:cond delay="0"/>
                                          </p:stCondLst>
                                        </p:cTn>
                                        <p:tgtEl>
                                          <p:spTgt spid="9"/>
                                        </p:tgtEl>
                                        <p:attrNameLst>
                                          <p:attrName>style.visibility</p:attrName>
                                        </p:attrNameLst>
                                      </p:cBhvr>
                                      <p:to>
                                        <p:strVal val="visible"/>
                                      </p:to>
                                    </p:set>
                                    <p:animEffect transition="in" filter="fade">
                                      <p:cBhvr>
                                        <p:cTn id="223" dur="500"/>
                                        <p:tgtEl>
                                          <p:spTgt spid="9"/>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6"/>
                                        </p:tgtEl>
                                        <p:attrNameLst>
                                          <p:attrName>style.visibility</p:attrName>
                                        </p:attrNameLst>
                                      </p:cBhvr>
                                      <p:to>
                                        <p:strVal val="visible"/>
                                      </p:to>
                                    </p:set>
                                    <p:animEffect transition="in" filter="fade">
                                      <p:cBhvr>
                                        <p:cTn id="226" dur="500"/>
                                        <p:tgtEl>
                                          <p:spTgt spid="6"/>
                                        </p:tgtEl>
                                      </p:cBhvr>
                                    </p:animEffect>
                                  </p:childTnLst>
                                </p:cTn>
                              </p:par>
                              <p:par>
                                <p:cTn id="227" presetID="10" presetClass="entr" presetSubtype="0" fill="hold" grpId="0" nodeType="withEffect">
                                  <p:stCondLst>
                                    <p:cond delay="0"/>
                                  </p:stCondLst>
                                  <p:iterate type="wd">
                                    <p:tmPct val="5000"/>
                                  </p:iterate>
                                  <p:childTnLst>
                                    <p:set>
                                      <p:cBhvr>
                                        <p:cTn id="228" dur="1" fill="hold">
                                          <p:stCondLst>
                                            <p:cond delay="0"/>
                                          </p:stCondLst>
                                        </p:cTn>
                                        <p:tgtEl>
                                          <p:spTgt spid="7"/>
                                        </p:tgtEl>
                                        <p:attrNameLst>
                                          <p:attrName>style.visibility</p:attrName>
                                        </p:attrNameLst>
                                      </p:cBhvr>
                                      <p:to>
                                        <p:strVal val="visible"/>
                                      </p:to>
                                    </p:set>
                                    <p:animEffect transition="in" filter="fade">
                                      <p:cBhvr>
                                        <p:cTn id="229" dur="500"/>
                                        <p:tgtEl>
                                          <p:spTgt spid="7"/>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0"/>
                                        </p:tgtEl>
                                        <p:attrNameLst>
                                          <p:attrName>style.visibility</p:attrName>
                                        </p:attrNameLst>
                                      </p:cBhvr>
                                      <p:to>
                                        <p:strVal val="visible"/>
                                      </p:to>
                                    </p:set>
                                    <p:animEffect transition="in" filter="fade">
                                      <p:cBhvr>
                                        <p:cTn id="232" dur="500"/>
                                        <p:tgtEl>
                                          <p:spTgt spid="10"/>
                                        </p:tgtEl>
                                      </p:cBhvr>
                                    </p:animEffect>
                                  </p:childTnLst>
                                </p:cTn>
                              </p:par>
                              <p:par>
                                <p:cTn id="233" presetID="10" presetClass="entr" presetSubtype="0" fill="hold" grpId="0" nodeType="withEffect">
                                  <p:stCondLst>
                                    <p:cond delay="0"/>
                                  </p:stCondLst>
                                  <p:iterate type="wd">
                                    <p:tmPct val="5000"/>
                                  </p:iterate>
                                  <p:childTnLst>
                                    <p:set>
                                      <p:cBhvr>
                                        <p:cTn id="234" dur="1" fill="hold">
                                          <p:stCondLst>
                                            <p:cond delay="0"/>
                                          </p:stCondLst>
                                        </p:cTn>
                                        <p:tgtEl>
                                          <p:spTgt spid="11"/>
                                        </p:tgtEl>
                                        <p:attrNameLst>
                                          <p:attrName>style.visibility</p:attrName>
                                        </p:attrNameLst>
                                      </p:cBhvr>
                                      <p:to>
                                        <p:strVal val="visible"/>
                                      </p:to>
                                    </p:set>
                                    <p:animEffect transition="in" filter="fade">
                                      <p:cBhvr>
                                        <p:cTn id="2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9102129" y="894266"/>
            <a:ext cx="5359636" cy="4845111"/>
          </a:xfrm>
          <a:prstGeom prst="rect">
            <a:avLst/>
          </a:prstGeom>
        </p:spPr>
      </p:pic>
      <p:grpSp>
        <p:nvGrpSpPr>
          <p:cNvPr id="2" name="组合 1"/>
          <p:cNvGrpSpPr/>
          <p:nvPr/>
        </p:nvGrpSpPr>
        <p:grpSpPr>
          <a:xfrm>
            <a:off x="-1794073" y="2703348"/>
            <a:ext cx="6365433"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4651695"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2</a:t>
            </a:r>
            <a:endParaRPr lang="zh-CN" altLang="en-US" sz="6600" spc="100" dirty="0">
              <a:latin typeface="明兰" panose="02010600030101010101" pitchFamily="2" charset="-122"/>
              <a:ea typeface="明兰" panose="02010600030101010101" pitchFamily="2" charset="-122"/>
            </a:endParaRPr>
          </a:p>
        </p:txBody>
      </p:sp>
      <p:sp>
        <p:nvSpPr>
          <p:cNvPr id="44" name="文本框 43"/>
          <p:cNvSpPr txBox="1"/>
          <p:nvPr/>
        </p:nvSpPr>
        <p:spPr>
          <a:xfrm>
            <a:off x="5122801" y="4002467"/>
            <a:ext cx="3650313" cy="646331"/>
          </a:xfrm>
          <a:prstGeom prst="rect">
            <a:avLst/>
          </a:prstGeom>
          <a:noFill/>
        </p:spPr>
        <p:txBody>
          <a:bodyPr wrap="square" rtlCol="0">
            <a:spAutoFit/>
          </a:bodyPr>
          <a:lstStyle/>
          <a:p>
            <a:r>
              <a:rPr lang="zh-CN" altLang="en-US" sz="3600" spc="100" dirty="0">
                <a:latin typeface="明兰" panose="02010600030101010101" pitchFamily="2" charset="-122"/>
                <a:ea typeface="明兰" panose="02010600030101010101" pitchFamily="2" charset="-122"/>
              </a:rPr>
              <a:t>伙伴系统的解释</a:t>
            </a:r>
          </a:p>
        </p:txBody>
      </p:sp>
      <p:sp>
        <p:nvSpPr>
          <p:cNvPr id="45" name="文本框 44"/>
          <p:cNvSpPr txBox="1"/>
          <p:nvPr/>
        </p:nvSpPr>
        <p:spPr>
          <a:xfrm>
            <a:off x="5184941" y="4626637"/>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Introduction</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46" name="组合 45"/>
          <p:cNvGrpSpPr/>
          <p:nvPr/>
        </p:nvGrpSpPr>
        <p:grpSpPr>
          <a:xfrm rot="-5400000">
            <a:off x="7664596" y="-280424"/>
            <a:ext cx="478489" cy="560847"/>
            <a:chOff x="758562" y="2561597"/>
            <a:chExt cx="423517" cy="496415"/>
          </a:xfrm>
        </p:grpSpPr>
        <p:sp>
          <p:nvSpPr>
            <p:cNvPr id="47" name="任意多边形 46"/>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任意多边形 48"/>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rot="-5400000">
            <a:off x="113145" y="5746450"/>
            <a:ext cx="300471" cy="352188"/>
            <a:chOff x="758562" y="2561597"/>
            <a:chExt cx="423517" cy="496415"/>
          </a:xfrm>
        </p:grpSpPr>
        <p:sp>
          <p:nvSpPr>
            <p:cNvPr id="54" name="任意多边形 5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5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294544" y="6554729"/>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76861293"/>
      </p:ext>
    </p:extLst>
  </p:cSld>
  <p:clrMapOvr>
    <a:masterClrMapping/>
  </p:clrMapOvr>
  <mc:AlternateContent xmlns:mc="http://schemas.openxmlformats.org/markup-compatibility/2006" xmlns:p14="http://schemas.microsoft.com/office/powerpoint/2010/main">
    <mc:Choice Requires="p14">
      <p:transition spd="slow" advTm="0">
        <p14:warp/>
      </p:transition>
    </mc:Choice>
    <mc:Fallback xmlns="" xmlns:a14="http://schemas.microsoft.com/office/drawing/2010/main">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11348125-D3C6-A2F2-078E-A900081B9F67}"/>
                  </a:ext>
                </a:extLst>
              </p14:cNvPr>
              <p14:cNvContentPartPr/>
              <p14:nvPr/>
            </p14:nvContentPartPr>
            <p14:xfrm>
              <a:off x="10088888" y="417045"/>
              <a:ext cx="1783080" cy="380160"/>
            </p14:xfrm>
          </p:contentPart>
        </mc:Choice>
        <mc:Fallback xmlns="">
          <p:pic>
            <p:nvPicPr>
              <p:cNvPr id="2" name="墨迹 1">
                <a:extLst>
                  <a:ext uri="{FF2B5EF4-FFF2-40B4-BE49-F238E27FC236}">
                    <a16:creationId xmlns:a16="http://schemas.microsoft.com/office/drawing/2014/main" id="{11348125-D3C6-A2F2-078E-A900081B9F67}"/>
                  </a:ext>
                </a:extLst>
              </p:cNvPr>
              <p:cNvPicPr/>
              <p:nvPr/>
            </p:nvPicPr>
            <p:blipFill>
              <a:blip r:embed="rId5"/>
              <a:stretch>
                <a:fillRect/>
              </a:stretch>
            </p:blipFill>
            <p:spPr>
              <a:xfrm>
                <a:off x="10025888" y="354405"/>
                <a:ext cx="1908720" cy="505800"/>
              </a:xfrm>
              <a:prstGeom prst="rect">
                <a:avLst/>
              </a:prstGeom>
            </p:spPr>
          </p:pic>
        </mc:Fallback>
      </mc:AlternateContent>
      <p:sp>
        <p:nvSpPr>
          <p:cNvPr id="4" name="文本框 3"/>
          <p:cNvSpPr txBox="1"/>
          <p:nvPr/>
        </p:nvSpPr>
        <p:spPr>
          <a:xfrm>
            <a:off x="530191" y="467661"/>
            <a:ext cx="5346543" cy="584775"/>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伙伴系统</a:t>
            </a:r>
          </a:p>
        </p:txBody>
      </p:sp>
      <p:pic>
        <p:nvPicPr>
          <p:cNvPr id="10" name="图片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78398" y="1314515"/>
            <a:ext cx="3897716" cy="3611706"/>
          </a:xfrm>
          <a:prstGeom prst="rect">
            <a:avLst/>
          </a:prstGeom>
        </p:spPr>
      </p:pic>
      <p:sp>
        <p:nvSpPr>
          <p:cNvPr id="11" name="椭圆 10"/>
          <p:cNvSpPr/>
          <p:nvPr/>
        </p:nvSpPr>
        <p:spPr>
          <a:xfrm>
            <a:off x="3849191" y="2807062"/>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6096000" y="317524"/>
            <a:ext cx="5007249" cy="1469824"/>
          </a:xfrm>
          <a:prstGeom prst="rect">
            <a:avLst/>
          </a:prstGeom>
        </p:spPr>
        <p:txBody>
          <a:bodyPr wrap="square" lIns="91438" tIns="45719" rIns="91438" bIns="45719">
            <a:spAutoFit/>
          </a:bodyPr>
          <a:lstStyle/>
          <a:p>
            <a:pPr>
              <a:lnSpc>
                <a:spcPct val="130000"/>
              </a:lnSpc>
            </a:pPr>
            <a:r>
              <a:rPr lang="zh-CN" altLang="en-US" sz="1400" dirty="0"/>
              <a:t>伙伴系统是一种连续内存分配的方法，它可以有效地减少内存碎片和合并空闲块的开销。它的基本思想是将可用的内存空间划分为大小为</a:t>
            </a:r>
            <a:r>
              <a:rPr lang="en-US" altLang="zh-CN" sz="1400" dirty="0"/>
              <a:t>2</a:t>
            </a:r>
            <a:r>
              <a:rPr lang="zh-CN" altLang="en-US" sz="1400" dirty="0"/>
              <a:t>的幂次方的块，每次分配或释放内存时，都尝试将相邻且大小相同的块合并或拆分，以满足内存请求或回收内存空间。</a:t>
            </a:r>
            <a:endParaRPr lang="zh-CN" altLang="en-US" sz="1400" dirty="0">
              <a:latin typeface="微软雅黑 Light" panose="020B0502040204020203" pitchFamily="34" charset="-122"/>
              <a:ea typeface="微软雅黑 Light" panose="020B0502040204020203" pitchFamily="34" charset="-122"/>
            </a:endParaRPr>
          </a:p>
        </p:txBody>
      </p:sp>
      <p:sp>
        <p:nvSpPr>
          <p:cNvPr id="17" name="矩形 16"/>
          <p:cNvSpPr/>
          <p:nvPr/>
        </p:nvSpPr>
        <p:spPr>
          <a:xfrm>
            <a:off x="7973149" y="2080264"/>
            <a:ext cx="3457055" cy="2310054"/>
          </a:xfrm>
          <a:prstGeom prst="rect">
            <a:avLst/>
          </a:prstGeom>
        </p:spPr>
        <p:txBody>
          <a:bodyPr wrap="square" lIns="91438" tIns="45719" rIns="91438" bIns="45719">
            <a:spAutoFit/>
          </a:bodyPr>
          <a:lstStyle/>
          <a:p>
            <a:pPr>
              <a:lnSpc>
                <a:spcPct val="130000"/>
              </a:lnSpc>
            </a:pPr>
            <a:r>
              <a:rPr lang="zh-CN" altLang="en-US" sz="1400" dirty="0"/>
              <a:t>当需要分配内存时，伙伴系统会根据请求的大小找到最小的满足条件的空闲块链表，如果链表中有空闲块，就直接从中摘下并分配出去。如果没有，就向上查找更大的空闲块链表，如果找到了，就将其中一个空闲块从链表中摘下，并对其进行二等分，将一半放回原来的链表，另一半继续比较和拆分，直到得到合适的可用空闲块。</a:t>
            </a:r>
            <a:endParaRPr lang="zh-CN" altLang="en-US" sz="1400" dirty="0">
              <a:latin typeface="微软雅黑 Light" panose="020B0502040204020203" pitchFamily="34" charset="-122"/>
              <a:ea typeface="微软雅黑 Light" panose="020B0502040204020203" pitchFamily="34" charset="-122"/>
            </a:endParaRPr>
          </a:p>
        </p:txBody>
      </p:sp>
      <p:sp>
        <p:nvSpPr>
          <p:cNvPr id="19" name="矩形 18"/>
          <p:cNvSpPr/>
          <p:nvPr/>
        </p:nvSpPr>
        <p:spPr>
          <a:xfrm>
            <a:off x="202599" y="2647979"/>
            <a:ext cx="3661196" cy="2029977"/>
          </a:xfrm>
          <a:prstGeom prst="rect">
            <a:avLst/>
          </a:prstGeom>
        </p:spPr>
        <p:txBody>
          <a:bodyPr wrap="square" lIns="91438" tIns="45719" rIns="91438" bIns="45719">
            <a:spAutoFit/>
          </a:bodyPr>
          <a:lstStyle/>
          <a:p>
            <a:pPr>
              <a:lnSpc>
                <a:spcPct val="130000"/>
              </a:lnSpc>
            </a:pPr>
            <a:r>
              <a:rPr lang="zh-CN" altLang="en-US" sz="1400" dirty="0"/>
              <a:t>伙伴系统的实现需要维护一个空闲块数组和一个已分配块数组，分别记录空闲块和已分配块的大小和起始地址</a:t>
            </a:r>
            <a:r>
              <a:rPr lang="en-US" altLang="zh-CN" sz="1400" dirty="0"/>
              <a:t>2</a:t>
            </a:r>
            <a:r>
              <a:rPr lang="zh-CN" altLang="en-US" sz="1400" dirty="0"/>
              <a:t>。空闲块数组有多个元素，每个元素对应一个链表，链表中存放有相同大小（</a:t>
            </a:r>
            <a:r>
              <a:rPr lang="en-US" altLang="zh-CN" sz="1400" dirty="0"/>
              <a:t>2</a:t>
            </a:r>
            <a:r>
              <a:rPr lang="zh-CN" altLang="en-US" sz="1400" dirty="0"/>
              <a:t>的幂次方）的空闲块。已分配块数组有一个位图，每个位对应一对伙伴块，用于标记伙伴块的使用情况。</a:t>
            </a:r>
            <a:endParaRPr lang="zh-CN" altLang="en-US" sz="1400" dirty="0">
              <a:latin typeface="微软雅黑 Light" panose="020B0502040204020203" pitchFamily="34" charset="-122"/>
              <a:ea typeface="微软雅黑 Light" panose="020B0502040204020203" pitchFamily="34" charset="-122"/>
            </a:endParaRPr>
          </a:p>
        </p:txBody>
      </p:sp>
      <p:sp>
        <p:nvSpPr>
          <p:cNvPr id="22" name="PA_图片 19"/>
          <p:cNvSpPr/>
          <p:nvPr>
            <p:custDataLst>
              <p:tags r:id="rId1"/>
            </p:custDataLst>
          </p:nvPr>
        </p:nvSpPr>
        <p:spPr>
          <a:xfrm>
            <a:off x="152072" y="-670913"/>
            <a:ext cx="3223418" cy="3223418"/>
          </a:xfrm>
          <a:custGeom>
            <a:avLst/>
            <a:gdLst/>
            <a:ahLst/>
            <a:cxnLst/>
            <a:rect l="0" t="0" r="0" b="0"/>
            <a:pathLst>
              <a:path w="3223418" h="3223418">
                <a:moveTo>
                  <a:pt x="0" y="0"/>
                </a:moveTo>
                <a:lnTo>
                  <a:pt x="3223417" y="0"/>
                </a:lnTo>
                <a:lnTo>
                  <a:pt x="3223417" y="3223417"/>
                </a:lnTo>
                <a:lnTo>
                  <a:pt x="0" y="3223417"/>
                </a:lnTo>
                <a:close/>
              </a:path>
            </a:pathLst>
          </a:custGeom>
          <a:blipFill dpi="0" rotWithShape="1">
            <a:blip r:embed="rId7">
              <a:alphaModFix amt="65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PA_图片 20"/>
          <p:cNvSpPr/>
          <p:nvPr>
            <p:custDataLst>
              <p:tags r:id="rId2"/>
            </p:custDataLst>
          </p:nvPr>
        </p:nvSpPr>
        <p:spPr>
          <a:xfrm flipH="1">
            <a:off x="9076769" y="2981195"/>
            <a:ext cx="2818246" cy="2818246"/>
          </a:xfrm>
          <a:custGeom>
            <a:avLst/>
            <a:gdLst/>
            <a:ahLst/>
            <a:cxnLst/>
            <a:rect l="0" t="0" r="0" b="0"/>
            <a:pathLst>
              <a:path w="3223418" h="3223418">
                <a:moveTo>
                  <a:pt x="0" y="0"/>
                </a:moveTo>
                <a:lnTo>
                  <a:pt x="3223417" y="0"/>
                </a:lnTo>
                <a:lnTo>
                  <a:pt x="3223417" y="3223417"/>
                </a:lnTo>
                <a:lnTo>
                  <a:pt x="0" y="3223417"/>
                </a:lnTo>
                <a:close/>
              </a:path>
            </a:pathLst>
          </a:custGeom>
          <a:blipFill dpi="0" rotWithShape="1">
            <a:blip r:embed="rId8" cstate="email">
              <a:alphaModFix amt="6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5676605" y="555479"/>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7571139" y="2552505"/>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B0548996-C648-02AE-ACBE-250D83C3B604}"/>
              </a:ext>
            </a:extLst>
          </p:cNvPr>
          <p:cNvSpPr/>
          <p:nvPr/>
        </p:nvSpPr>
        <p:spPr>
          <a:xfrm>
            <a:off x="4880370" y="4575671"/>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C43AAFB1-4A3C-D3A7-5393-805DF30E12DE}"/>
              </a:ext>
            </a:extLst>
          </p:cNvPr>
          <p:cNvSpPr txBox="1"/>
          <p:nvPr/>
        </p:nvSpPr>
        <p:spPr>
          <a:xfrm>
            <a:off x="5105194" y="4351249"/>
            <a:ext cx="3173828" cy="2523768"/>
          </a:xfrm>
          <a:prstGeom prst="rect">
            <a:avLst/>
          </a:prstGeom>
          <a:noFill/>
        </p:spPr>
        <p:txBody>
          <a:bodyPr wrap="square" rtlCol="0">
            <a:spAutoFit/>
          </a:bodyPr>
          <a:lstStyle/>
          <a:p>
            <a:r>
              <a:rPr lang="zh-CN" altLang="en-US" sz="1400" dirty="0"/>
              <a:t>当需要释放内存时，伙伴系统会根据释放块的大小和地址找到其在空闲块数组中对应的链表，并检查其在已分配块数组中对应的位图是否为</a:t>
            </a:r>
            <a:r>
              <a:rPr lang="en-US" altLang="zh-CN" sz="1400" dirty="0"/>
              <a:t>1</a:t>
            </a:r>
            <a:r>
              <a:rPr lang="zh-CN" altLang="en-US" sz="1400" dirty="0"/>
              <a:t>，如果为</a:t>
            </a:r>
            <a:r>
              <a:rPr lang="en-US" altLang="zh-CN" sz="1400" dirty="0"/>
              <a:t>1</a:t>
            </a:r>
            <a:r>
              <a:rPr lang="zh-CN" altLang="en-US" sz="1400" dirty="0"/>
              <a:t>，表示其有一个空闲的伙伴块，就可以将两个伙伴块合并成一个更大的空闲块，并将其插入到更高一级的链表中。然后继续检查合并后的空闲块是否有伙伴可以合并，直到不能合并或者达到最大的空闲块为止。</a:t>
            </a:r>
            <a:br>
              <a:rPr lang="zh-CN" altLang="en-US" dirty="0"/>
            </a:br>
            <a:endParaRPr lang="zh-CN" altLang="en-US" dirty="0"/>
          </a:p>
        </p:txBody>
      </p:sp>
    </p:spTree>
    <p:extLst>
      <p:ext uri="{BB962C8B-B14F-4D97-AF65-F5344CB8AC3E}">
        <p14:creationId xmlns:p14="http://schemas.microsoft.com/office/powerpoint/2010/main" val="4144363108"/>
      </p:ext>
    </p:extLst>
  </p:cSld>
  <p:clrMapOvr>
    <a:masterClrMapping/>
  </p:clrMapOvr>
  <mc:AlternateContent xmlns:mc="http://schemas.openxmlformats.org/markup-compatibility/2006" xmlns:p14="http://schemas.microsoft.com/office/powerpoint/2010/main">
    <mc:Choice Requires="p14">
      <p:transition spd="slow" p14:dur="850" advTm="0">
        <p:push dir="u"/>
      </p:transition>
    </mc:Choice>
    <mc:Fallback xmlns="" xmlns:a14="http://schemas.microsoft.com/office/drawing/2010/main">
      <p:transition spd="slow"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0-#ppt_w/2"/>
                                          </p:val>
                                        </p:tav>
                                        <p:tav tm="100000">
                                          <p:val>
                                            <p:strVal val="#ppt_x"/>
                                          </p:val>
                                        </p:tav>
                                      </p:tavLst>
                                    </p:anim>
                                    <p:anim calcmode="lin" valueType="num">
                                      <p:cBhvr additive="base">
                                        <p:cTn id="11" dur="500" fill="hold"/>
                                        <p:tgtEl>
                                          <p:spTgt spid="2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1+#ppt_w/2"/>
                                          </p:val>
                                        </p:tav>
                                        <p:tav tm="100000">
                                          <p:val>
                                            <p:strVal val="#ppt_x"/>
                                          </p:val>
                                        </p:tav>
                                      </p:tavLst>
                                    </p:anim>
                                    <p:anim calcmode="lin" valueType="num">
                                      <p:cBhvr additive="base">
                                        <p:cTn id="15"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ppt_x"/>
                                          </p:val>
                                        </p:tav>
                                        <p:tav tm="100000">
                                          <p:val>
                                            <p:strVal val="#ppt_x"/>
                                          </p:val>
                                        </p:tav>
                                      </p:tavLst>
                                    </p:anim>
                                    <p:anim calcmode="lin" valueType="num">
                                      <p:cBhvr additive="base">
                                        <p:cTn id="6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1000"/>
                                        <p:tgtEl>
                                          <p:spTgt spid="5"/>
                                        </p:tgtEl>
                                      </p:cBhvr>
                                    </p:animEffect>
                                    <p:anim calcmode="lin" valueType="num">
                                      <p:cBhvr>
                                        <p:cTn id="66" dur="1000" fill="hold"/>
                                        <p:tgtEl>
                                          <p:spTgt spid="5"/>
                                        </p:tgtEl>
                                        <p:attrNameLst>
                                          <p:attrName>ppt_x</p:attrName>
                                        </p:attrNameLst>
                                      </p:cBhvr>
                                      <p:tavLst>
                                        <p:tav tm="0">
                                          <p:val>
                                            <p:strVal val="#ppt_x"/>
                                          </p:val>
                                        </p:tav>
                                        <p:tav tm="100000">
                                          <p:val>
                                            <p:strVal val="#ppt_x"/>
                                          </p:val>
                                        </p:tav>
                                      </p:tavLst>
                                    </p:anim>
                                    <p:anim calcmode="lin" valueType="num">
                                      <p:cBhvr>
                                        <p:cTn id="6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22" grpId="0" animBg="1"/>
      <p:bldP spid="23" grpId="0" animBg="1"/>
      <p:bldP spid="18" grpId="0" animBg="1"/>
      <p:bldP spid="20" grpId="0" animBg="1"/>
      <p:bldP spid="3"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7993F8-2C77-B858-9CA3-FF185C670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328" y="0"/>
            <a:ext cx="715934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808655C-2FFD-EDCE-2C97-DB02BDCF9FB1}"/>
                  </a:ext>
                </a:extLst>
              </p14:cNvPr>
              <p14:cNvContentPartPr/>
              <p14:nvPr/>
            </p14:nvContentPartPr>
            <p14:xfrm>
              <a:off x="9762477" y="451965"/>
              <a:ext cx="2083680" cy="377640"/>
            </p14:xfrm>
          </p:contentPart>
        </mc:Choice>
        <mc:Fallback xmlns="">
          <p:pic>
            <p:nvPicPr>
              <p:cNvPr id="6" name="墨迹 5">
                <a:extLst>
                  <a:ext uri="{FF2B5EF4-FFF2-40B4-BE49-F238E27FC236}">
                    <a16:creationId xmlns:a16="http://schemas.microsoft.com/office/drawing/2014/main" id="{7808655C-2FFD-EDCE-2C97-DB02BDCF9FB1}"/>
                  </a:ext>
                </a:extLst>
              </p:cNvPr>
              <p:cNvPicPr/>
              <p:nvPr/>
            </p:nvPicPr>
            <p:blipFill>
              <a:blip r:embed="rId4"/>
              <a:stretch>
                <a:fillRect/>
              </a:stretch>
            </p:blipFill>
            <p:spPr>
              <a:xfrm>
                <a:off x="9699837" y="389325"/>
                <a:ext cx="2209320" cy="503280"/>
              </a:xfrm>
              <a:prstGeom prst="rect">
                <a:avLst/>
              </a:prstGeom>
            </p:spPr>
          </p:pic>
        </mc:Fallback>
      </mc:AlternateContent>
    </p:spTree>
    <p:extLst>
      <p:ext uri="{BB962C8B-B14F-4D97-AF65-F5344CB8AC3E}">
        <p14:creationId xmlns:p14="http://schemas.microsoft.com/office/powerpoint/2010/main" val="25259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00.xml><?xml version="1.0" encoding="utf-8"?>
<p:tagLst xmlns:a="http://schemas.openxmlformats.org/drawingml/2006/main" xmlns:r="http://schemas.openxmlformats.org/officeDocument/2006/relationships" xmlns:p="http://schemas.openxmlformats.org/presentationml/2006/main">
  <p:tag name="PA" val="v3.2.0"/>
</p:tagLst>
</file>

<file path=ppt/tags/tag101.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9.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60.xml><?xml version="1.0" encoding="utf-8"?>
<p:tagLst xmlns:a="http://schemas.openxmlformats.org/drawingml/2006/main" xmlns:r="http://schemas.openxmlformats.org/officeDocument/2006/relationships" xmlns:p="http://schemas.openxmlformats.org/presentationml/2006/main">
  <p:tag name="PA" val="v3.2.0"/>
</p:tagLst>
</file>

<file path=ppt/tags/tag61.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PA" val="v3.2.0"/>
</p:tagLst>
</file>

<file path=ppt/tags/tag64.xml><?xml version="1.0" encoding="utf-8"?>
<p:tagLst xmlns:a="http://schemas.openxmlformats.org/drawingml/2006/main" xmlns:r="http://schemas.openxmlformats.org/officeDocument/2006/relationships" xmlns:p="http://schemas.openxmlformats.org/presentationml/2006/main">
  <p:tag name="PA" val="v3.2.0"/>
</p:tagLst>
</file>

<file path=ppt/tags/tag65.xml><?xml version="1.0" encoding="utf-8"?>
<p:tagLst xmlns:a="http://schemas.openxmlformats.org/drawingml/2006/main" xmlns:r="http://schemas.openxmlformats.org/officeDocument/2006/relationships" xmlns:p="http://schemas.openxmlformats.org/presentationml/2006/main">
  <p:tag name="PA" val="v3.2.0"/>
</p:tagLst>
</file>

<file path=ppt/tags/tag66.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PA" val="v3.2.0"/>
</p:tagLst>
</file>

<file path=ppt/tags/tag68.xml><?xml version="1.0" encoding="utf-8"?>
<p:tagLst xmlns:a="http://schemas.openxmlformats.org/drawingml/2006/main" xmlns:r="http://schemas.openxmlformats.org/officeDocument/2006/relationships" xmlns:p="http://schemas.openxmlformats.org/presentationml/2006/main">
  <p:tag name="PA" val="v3.2.0"/>
</p:tagLst>
</file>

<file path=ppt/tags/tag69.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PA" val="v3.2.0"/>
</p:tagLst>
</file>

<file path=ppt/tags/tag71.xml><?xml version="1.0" encoding="utf-8"?>
<p:tagLst xmlns:a="http://schemas.openxmlformats.org/drawingml/2006/main" xmlns:r="http://schemas.openxmlformats.org/officeDocument/2006/relationships" xmlns:p="http://schemas.openxmlformats.org/presentationml/2006/main">
  <p:tag name="PA" val="v3.2.0"/>
</p:tagLst>
</file>

<file path=ppt/tags/tag72.xml><?xml version="1.0" encoding="utf-8"?>
<p:tagLst xmlns:a="http://schemas.openxmlformats.org/drawingml/2006/main" xmlns:r="http://schemas.openxmlformats.org/officeDocument/2006/relationships" xmlns:p="http://schemas.openxmlformats.org/presentationml/2006/main">
  <p:tag name="PA" val="v3.2.0"/>
</p:tagLst>
</file>

<file path=ppt/tags/tag73.xml><?xml version="1.0" encoding="utf-8"?>
<p:tagLst xmlns:a="http://schemas.openxmlformats.org/drawingml/2006/main" xmlns:r="http://schemas.openxmlformats.org/officeDocument/2006/relationships" xmlns:p="http://schemas.openxmlformats.org/presentationml/2006/main">
  <p:tag name="PA" val="v3.2.0"/>
</p:tagLst>
</file>

<file path=ppt/tags/tag74.xml><?xml version="1.0" encoding="utf-8"?>
<p:tagLst xmlns:a="http://schemas.openxmlformats.org/drawingml/2006/main" xmlns:r="http://schemas.openxmlformats.org/officeDocument/2006/relationships" xmlns:p="http://schemas.openxmlformats.org/presentationml/2006/main">
  <p:tag name="PA" val="v3.2.0"/>
</p:tagLst>
</file>

<file path=ppt/tags/tag75.xml><?xml version="1.0" encoding="utf-8"?>
<p:tagLst xmlns:a="http://schemas.openxmlformats.org/drawingml/2006/main" xmlns:r="http://schemas.openxmlformats.org/officeDocument/2006/relationships" xmlns:p="http://schemas.openxmlformats.org/presentationml/2006/main">
  <p:tag name="PA" val="v3.2.0"/>
</p:tagLst>
</file>

<file path=ppt/tags/tag76.xml><?xml version="1.0" encoding="utf-8"?>
<p:tagLst xmlns:a="http://schemas.openxmlformats.org/drawingml/2006/main" xmlns:r="http://schemas.openxmlformats.org/officeDocument/2006/relationships" xmlns:p="http://schemas.openxmlformats.org/presentationml/2006/main">
  <p:tag name="PA" val="v3.2.0"/>
</p:tagLst>
</file>

<file path=ppt/tags/tag77.xml><?xml version="1.0" encoding="utf-8"?>
<p:tagLst xmlns:a="http://schemas.openxmlformats.org/drawingml/2006/main" xmlns:r="http://schemas.openxmlformats.org/officeDocument/2006/relationships" xmlns:p="http://schemas.openxmlformats.org/presentationml/2006/main">
  <p:tag name="PA" val="v3.2.0"/>
</p:tagLst>
</file>

<file path=ppt/tags/tag78.xml><?xml version="1.0" encoding="utf-8"?>
<p:tagLst xmlns:a="http://schemas.openxmlformats.org/drawingml/2006/main" xmlns:r="http://schemas.openxmlformats.org/officeDocument/2006/relationships" xmlns:p="http://schemas.openxmlformats.org/presentationml/2006/main">
  <p:tag name="PA" val="v3.2.0"/>
</p:tagLst>
</file>

<file path=ppt/tags/tag79.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80.xml><?xml version="1.0" encoding="utf-8"?>
<p:tagLst xmlns:a="http://schemas.openxmlformats.org/drawingml/2006/main" xmlns:r="http://schemas.openxmlformats.org/officeDocument/2006/relationships" xmlns:p="http://schemas.openxmlformats.org/presentationml/2006/main">
  <p:tag name="PA" val="v3.2.0"/>
</p:tagLst>
</file>

<file path=ppt/tags/tag81.xml><?xml version="1.0" encoding="utf-8"?>
<p:tagLst xmlns:a="http://schemas.openxmlformats.org/drawingml/2006/main" xmlns:r="http://schemas.openxmlformats.org/officeDocument/2006/relationships" xmlns:p="http://schemas.openxmlformats.org/presentationml/2006/main">
  <p:tag name="PA" val="v3.2.0"/>
</p:tagLst>
</file>

<file path=ppt/tags/tag82.xml><?xml version="1.0" encoding="utf-8"?>
<p:tagLst xmlns:a="http://schemas.openxmlformats.org/drawingml/2006/main" xmlns:r="http://schemas.openxmlformats.org/officeDocument/2006/relationships" xmlns:p="http://schemas.openxmlformats.org/presentationml/2006/main">
  <p:tag name="PA" val="v3.2.0"/>
</p:tagLst>
</file>

<file path=ppt/tags/tag83.xml><?xml version="1.0" encoding="utf-8"?>
<p:tagLst xmlns:a="http://schemas.openxmlformats.org/drawingml/2006/main" xmlns:r="http://schemas.openxmlformats.org/officeDocument/2006/relationships" xmlns:p="http://schemas.openxmlformats.org/presentationml/2006/main">
  <p:tag name="PA" val="v3.2.0"/>
</p:tagLst>
</file>

<file path=ppt/tags/tag84.xml><?xml version="1.0" encoding="utf-8"?>
<p:tagLst xmlns:a="http://schemas.openxmlformats.org/drawingml/2006/main" xmlns:r="http://schemas.openxmlformats.org/officeDocument/2006/relationships" xmlns:p="http://schemas.openxmlformats.org/presentationml/2006/main">
  <p:tag name="PA" val="v3.2.0"/>
</p:tagLst>
</file>

<file path=ppt/tags/tag85.xml><?xml version="1.0" encoding="utf-8"?>
<p:tagLst xmlns:a="http://schemas.openxmlformats.org/drawingml/2006/main" xmlns:r="http://schemas.openxmlformats.org/officeDocument/2006/relationships" xmlns:p="http://schemas.openxmlformats.org/presentationml/2006/main">
  <p:tag name="PA" val="v3.2.0"/>
</p:tagLst>
</file>

<file path=ppt/tags/tag86.xml><?xml version="1.0" encoding="utf-8"?>
<p:tagLst xmlns:a="http://schemas.openxmlformats.org/drawingml/2006/main" xmlns:r="http://schemas.openxmlformats.org/officeDocument/2006/relationships" xmlns:p="http://schemas.openxmlformats.org/presentationml/2006/main">
  <p:tag name="PA" val="v3.2.0"/>
</p:tagLst>
</file>

<file path=ppt/tags/tag87.xml><?xml version="1.0" encoding="utf-8"?>
<p:tagLst xmlns:a="http://schemas.openxmlformats.org/drawingml/2006/main" xmlns:r="http://schemas.openxmlformats.org/officeDocument/2006/relationships" xmlns:p="http://schemas.openxmlformats.org/presentationml/2006/main">
  <p:tag name="PA" val="v3.2.0"/>
</p:tagLst>
</file>

<file path=ppt/tags/tag88.xml><?xml version="1.0" encoding="utf-8"?>
<p:tagLst xmlns:a="http://schemas.openxmlformats.org/drawingml/2006/main" xmlns:r="http://schemas.openxmlformats.org/officeDocument/2006/relationships" xmlns:p="http://schemas.openxmlformats.org/presentationml/2006/main">
  <p:tag name="PA" val="v3.2.0"/>
</p:tagLst>
</file>

<file path=ppt/tags/tag89.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ags/tag90.xml><?xml version="1.0" encoding="utf-8"?>
<p:tagLst xmlns:a="http://schemas.openxmlformats.org/drawingml/2006/main" xmlns:r="http://schemas.openxmlformats.org/officeDocument/2006/relationships" xmlns:p="http://schemas.openxmlformats.org/presentationml/2006/main">
  <p:tag name="PA" val="v3.2.0"/>
</p:tagLst>
</file>

<file path=ppt/tags/tag91.xml><?xml version="1.0" encoding="utf-8"?>
<p:tagLst xmlns:a="http://schemas.openxmlformats.org/drawingml/2006/main" xmlns:r="http://schemas.openxmlformats.org/officeDocument/2006/relationships" xmlns:p="http://schemas.openxmlformats.org/presentationml/2006/main">
  <p:tag name="PA" val="v3.2.0"/>
</p:tagLst>
</file>

<file path=ppt/tags/tag92.xml><?xml version="1.0" encoding="utf-8"?>
<p:tagLst xmlns:a="http://schemas.openxmlformats.org/drawingml/2006/main" xmlns:r="http://schemas.openxmlformats.org/officeDocument/2006/relationships" xmlns:p="http://schemas.openxmlformats.org/presentationml/2006/main">
  <p:tag name="PA" val="v3.2.0"/>
</p:tagLst>
</file>

<file path=ppt/tags/tag93.xml><?xml version="1.0" encoding="utf-8"?>
<p:tagLst xmlns:a="http://schemas.openxmlformats.org/drawingml/2006/main" xmlns:r="http://schemas.openxmlformats.org/officeDocument/2006/relationships" xmlns:p="http://schemas.openxmlformats.org/presentationml/2006/main">
  <p:tag name="PA" val="v3.2.0"/>
</p:tagLst>
</file>

<file path=ppt/tags/tag94.xml><?xml version="1.0" encoding="utf-8"?>
<p:tagLst xmlns:a="http://schemas.openxmlformats.org/drawingml/2006/main" xmlns:r="http://schemas.openxmlformats.org/officeDocument/2006/relationships" xmlns:p="http://schemas.openxmlformats.org/presentationml/2006/main">
  <p:tag name="PA" val="v3.2.0"/>
</p:tagLst>
</file>

<file path=ppt/tags/tag95.xml><?xml version="1.0" encoding="utf-8"?>
<p:tagLst xmlns:a="http://schemas.openxmlformats.org/drawingml/2006/main" xmlns:r="http://schemas.openxmlformats.org/officeDocument/2006/relationships" xmlns:p="http://schemas.openxmlformats.org/presentationml/2006/main">
  <p:tag name="PA" val="v3.2.0"/>
</p:tagLst>
</file>

<file path=ppt/tags/tag96.xml><?xml version="1.0" encoding="utf-8"?>
<p:tagLst xmlns:a="http://schemas.openxmlformats.org/drawingml/2006/main" xmlns:r="http://schemas.openxmlformats.org/officeDocument/2006/relationships" xmlns:p="http://schemas.openxmlformats.org/presentationml/2006/main">
  <p:tag name="PA" val="v3.2.0"/>
</p:tagLst>
</file>

<file path=ppt/tags/tag97.xml><?xml version="1.0" encoding="utf-8"?>
<p:tagLst xmlns:a="http://schemas.openxmlformats.org/drawingml/2006/main" xmlns:r="http://schemas.openxmlformats.org/officeDocument/2006/relationships" xmlns:p="http://schemas.openxmlformats.org/presentationml/2006/main">
  <p:tag name="PA" val="v3.2.0"/>
</p:tagLst>
</file>

<file path=ppt/tags/tag98.xml><?xml version="1.0" encoding="utf-8"?>
<p:tagLst xmlns:a="http://schemas.openxmlformats.org/drawingml/2006/main" xmlns:r="http://schemas.openxmlformats.org/officeDocument/2006/relationships" xmlns:p="http://schemas.openxmlformats.org/presentationml/2006/main">
  <p:tag name="PA" val="v3.2.0"/>
</p:tagLst>
</file>

<file path=ppt/tags/tag9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6517</TotalTime>
  <Words>1131</Words>
  <Application>Microsoft Office PowerPoint</Application>
  <PresentationFormat>宽屏</PresentationFormat>
  <Paragraphs>108</Paragraphs>
  <Slides>24</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-apple-system</vt:lpstr>
      <vt:lpstr>等线</vt:lpstr>
      <vt:lpstr>等线 Light</vt:lpstr>
      <vt:lpstr>方正正纤黑简体</vt:lpstr>
      <vt:lpstr>华文细黑</vt:lpstr>
      <vt:lpstr>明兰</vt:lpstr>
      <vt:lpstr>微软雅黑</vt:lpstr>
      <vt:lpstr>微软雅黑 Light</vt:lpstr>
      <vt:lpstr>Arial</vt:lpstr>
      <vt:lpstr>Cambria Math</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常 凤迪</cp:lastModifiedBy>
  <cp:revision>198</cp:revision>
  <dcterms:created xsi:type="dcterms:W3CDTF">2017-05-16T12:45:30Z</dcterms:created>
  <dcterms:modified xsi:type="dcterms:W3CDTF">2023-06-20T07:30:20Z</dcterms:modified>
</cp:coreProperties>
</file>